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xlsx" ContentType="application/vnd.openxmlformats-officedocument.spreadsheetml.sheet"/>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ink/ink1.xml" ContentType="application/inkml+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1"/>
  </p:sldMasterIdLst>
  <p:notesMasterIdLst>
    <p:notesMasterId r:id="rId35"/>
  </p:notesMasterIdLst>
  <p:handoutMasterIdLst>
    <p:handoutMasterId r:id="rId36"/>
  </p:handoutMasterIdLst>
  <p:sldIdLst>
    <p:sldId id="975" r:id="rId2"/>
    <p:sldId id="869" r:id="rId3"/>
    <p:sldId id="1129" r:id="rId4"/>
    <p:sldId id="981" r:id="rId5"/>
    <p:sldId id="1092" r:id="rId6"/>
    <p:sldId id="1093" r:id="rId7"/>
    <p:sldId id="1014" r:id="rId8"/>
    <p:sldId id="983" r:id="rId9"/>
    <p:sldId id="1096" r:id="rId10"/>
    <p:sldId id="1095" r:id="rId11"/>
    <p:sldId id="1069" r:id="rId12"/>
    <p:sldId id="1120" r:id="rId13"/>
    <p:sldId id="1127" r:id="rId14"/>
    <p:sldId id="984" r:id="rId15"/>
    <p:sldId id="1121" r:id="rId16"/>
    <p:sldId id="1122" r:id="rId17"/>
    <p:sldId id="1123" r:id="rId18"/>
    <p:sldId id="1124" r:id="rId19"/>
    <p:sldId id="1125" r:id="rId20"/>
    <p:sldId id="1126" r:id="rId21"/>
    <p:sldId id="986" r:id="rId22"/>
    <p:sldId id="1106" r:id="rId23"/>
    <p:sldId id="1128" r:id="rId24"/>
    <p:sldId id="1015" r:id="rId25"/>
    <p:sldId id="1099" r:id="rId26"/>
    <p:sldId id="1101" r:id="rId27"/>
    <p:sldId id="1102" r:id="rId28"/>
    <p:sldId id="1100" r:id="rId29"/>
    <p:sldId id="1103" r:id="rId30"/>
    <p:sldId id="1104" r:id="rId31"/>
    <p:sldId id="1105" r:id="rId32"/>
    <p:sldId id="1016" r:id="rId33"/>
    <p:sldId id="876" r:id="rId34"/>
  </p:sldIdLst>
  <p:sldSz cx="9144000" cy="6858000" type="screen4x3"/>
  <p:notesSz cx="9144000" cy="6858000"/>
  <p:defaultTextStyle>
    <a:defPPr>
      <a:defRPr lang="zh-CN"/>
    </a:defPPr>
    <a:lvl1pPr algn="l" rtl="0" eaLnBrk="0" fontAlgn="base" hangingPunct="0">
      <a:spcBef>
        <a:spcPct val="0"/>
      </a:spcBef>
      <a:spcAft>
        <a:spcPct val="0"/>
      </a:spcAft>
      <a:defRPr sz="2400" kern="1200">
        <a:solidFill>
          <a:schemeClr val="tx1"/>
        </a:solidFill>
        <a:latin typeface="Arial" panose="020B0604020202020204" pitchFamily="34" charset="0"/>
        <a:ea typeface="黑体" panose="02010609060101010101" pitchFamily="49" charset="-122"/>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黑体" panose="02010609060101010101" pitchFamily="49" charset="-122"/>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黑体" panose="02010609060101010101" pitchFamily="49" charset="-122"/>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黑体" panose="02010609060101010101" pitchFamily="49" charset="-122"/>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黑体" panose="02010609060101010101" pitchFamily="49" charset="-122"/>
        <a:cs typeface="+mn-cs"/>
      </a:defRPr>
    </a:lvl5pPr>
    <a:lvl6pPr marL="2286000" algn="l" defTabSz="914400" rtl="0" eaLnBrk="1" latinLnBrk="0" hangingPunct="1">
      <a:defRPr sz="2400" kern="1200">
        <a:solidFill>
          <a:schemeClr val="tx1"/>
        </a:solidFill>
        <a:latin typeface="Arial" panose="020B0604020202020204" pitchFamily="34" charset="0"/>
        <a:ea typeface="黑体" panose="02010609060101010101" pitchFamily="49" charset="-122"/>
        <a:cs typeface="+mn-cs"/>
      </a:defRPr>
    </a:lvl6pPr>
    <a:lvl7pPr marL="2743200" algn="l" defTabSz="914400" rtl="0" eaLnBrk="1" latinLnBrk="0" hangingPunct="1">
      <a:defRPr sz="2400" kern="1200">
        <a:solidFill>
          <a:schemeClr val="tx1"/>
        </a:solidFill>
        <a:latin typeface="Arial" panose="020B0604020202020204" pitchFamily="34" charset="0"/>
        <a:ea typeface="黑体" panose="02010609060101010101" pitchFamily="49" charset="-122"/>
        <a:cs typeface="+mn-cs"/>
      </a:defRPr>
    </a:lvl7pPr>
    <a:lvl8pPr marL="3200400" algn="l" defTabSz="914400" rtl="0" eaLnBrk="1" latinLnBrk="0" hangingPunct="1">
      <a:defRPr sz="2400" kern="1200">
        <a:solidFill>
          <a:schemeClr val="tx1"/>
        </a:solidFill>
        <a:latin typeface="Arial" panose="020B0604020202020204" pitchFamily="34" charset="0"/>
        <a:ea typeface="黑体" panose="02010609060101010101" pitchFamily="49" charset="-122"/>
        <a:cs typeface="+mn-cs"/>
      </a:defRPr>
    </a:lvl8pPr>
    <a:lvl9pPr marL="3657600" algn="l" defTabSz="914400" rtl="0" eaLnBrk="1" latinLnBrk="0" hangingPunct="1">
      <a:defRPr sz="2400" kern="1200">
        <a:solidFill>
          <a:schemeClr val="tx1"/>
        </a:solidFill>
        <a:latin typeface="Arial" panose="020B0604020202020204" pitchFamily="34" charset="0"/>
        <a:ea typeface="黑体" panose="02010609060101010101" pitchFamily="49" charset="-122"/>
        <a:cs typeface="+mn-cs"/>
      </a:defRPr>
    </a:lvl9pPr>
  </p:defaultTextStyle>
  <p:extLst>
    <p:ext uri="{EFAFB233-063F-42B5-8137-9DF3F51BA10A}">
      <p15:sldGuideLst xmlns:p15="http://schemas.microsoft.com/office/powerpoint/2012/main">
        <p15:guide id="1" orient="horz" pos="2352">
          <p15:clr>
            <a:srgbClr val="A4A3A4"/>
          </p15:clr>
        </p15:guide>
        <p15:guide id="2" pos="2880">
          <p15:clr>
            <a:srgbClr val="A4A3A4"/>
          </p15:clr>
        </p15:guide>
      </p15:sldGuideLst>
    </p:ext>
    <p:ext uri="{2D200454-40CA-4A62-9FC3-DE9A4176ACB9}">
      <p15:notesGuideLst xmlns:p15="http://schemas.microsoft.com/office/powerpoint/2012/main">
        <p15:guide id="1" orient="horz" pos="2160">
          <p15:clr>
            <a:srgbClr val="A4A3A4"/>
          </p15:clr>
        </p15:guide>
        <p15:guide id="2" pos="288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32584"/>
    <a:srgbClr val="133984"/>
    <a:srgbClr val="12357C"/>
    <a:srgbClr val="00FF00"/>
    <a:srgbClr val="FFFF00"/>
    <a:srgbClr val="DDDDDD"/>
    <a:srgbClr val="93052E"/>
    <a:srgbClr val="92270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7168" autoAdjust="0"/>
  </p:normalViewPr>
  <p:slideViewPr>
    <p:cSldViewPr snapToObjects="1">
      <p:cViewPr varScale="1">
        <p:scale>
          <a:sx n="111" d="100"/>
          <a:sy n="111" d="100"/>
        </p:scale>
        <p:origin x="1572" y="114"/>
      </p:cViewPr>
      <p:guideLst>
        <p:guide orient="horz" pos="2352"/>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6570"/>
    </p:cViewPr>
  </p:sorterViewPr>
  <p:notesViewPr>
    <p:cSldViewPr snapToObjects="1">
      <p:cViewPr varScale="1">
        <p:scale>
          <a:sx n="75" d="100"/>
          <a:sy n="75" d="100"/>
        </p:scale>
        <p:origin x="-912" y="-96"/>
      </p:cViewPr>
      <p:guideLst>
        <p:guide orient="horz" pos="2160"/>
        <p:guide pos="288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___.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layout/>
      <c:overlay val="0"/>
      <c:spPr>
        <a:noFill/>
        <a:ln>
          <a:noFill/>
        </a:ln>
        <a:effectLst/>
      </c:spPr>
      <c:txPr>
        <a:bodyPr rot="0" spcFirstLastPara="1" vertOverflow="ellipsis" vert="horz" wrap="square" anchor="ctr" anchorCtr="1"/>
        <a:lstStyle/>
        <a:p>
          <a:pPr>
            <a:defRPr sz="3200" b="0" i="0" u="none" strike="noStrike" kern="1200" spc="0" baseline="0">
              <a:solidFill>
                <a:schemeClr val="tx1">
                  <a:lumMod val="65000"/>
                  <a:lumOff val="35000"/>
                </a:schemeClr>
              </a:solidFill>
              <a:latin typeface="Cambria" panose="02040503050406030204" pitchFamily="18" charset="0"/>
              <a:ea typeface="+mn-ea"/>
              <a:cs typeface="+mn-cs"/>
            </a:defRPr>
          </a:pPr>
          <a:endParaRPr lang="zh-CN"/>
        </a:p>
      </c:txPr>
    </c:title>
    <c:autoTitleDeleted val="0"/>
    <c:plotArea>
      <c:layout/>
      <c:pieChart>
        <c:varyColors val="1"/>
        <c:ser>
          <c:idx val="0"/>
          <c:order val="0"/>
          <c:tx>
            <c:strRef>
              <c:f>Sheet1!$B$1</c:f>
              <c:strCache>
                <c:ptCount val="1"/>
                <c:pt idx="0">
                  <c:v>Final Score</c:v>
                </c:pt>
              </c:strCache>
            </c:strRef>
          </c:tx>
          <c:dPt>
            <c:idx val="0"/>
            <c:bubble3D val="0"/>
            <c:spPr>
              <a:solidFill>
                <a:srgbClr val="00B050"/>
              </a:solidFill>
              <a:ln w="19050">
                <a:solidFill>
                  <a:schemeClr val="lt1"/>
                </a:solidFill>
              </a:ln>
              <a:effectLst/>
            </c:spPr>
            <c:extLst>
              <c:ext xmlns:c16="http://schemas.microsoft.com/office/drawing/2014/chart" uri="{C3380CC4-5D6E-409C-BE32-E72D297353CC}">
                <c16:uniqueId val="{00000001-DEF6-4217-96A1-62A6B66D4330}"/>
              </c:ext>
            </c:extLst>
          </c:dPt>
          <c:dPt>
            <c:idx val="1"/>
            <c:bubble3D val="0"/>
            <c:spPr>
              <a:solidFill>
                <a:srgbClr val="00B0F0"/>
              </a:solidFill>
              <a:ln w="19050">
                <a:solidFill>
                  <a:schemeClr val="lt1"/>
                </a:solidFill>
              </a:ln>
              <a:effectLst/>
            </c:spPr>
            <c:extLst>
              <c:ext xmlns:c16="http://schemas.microsoft.com/office/drawing/2014/chart" uri="{C3380CC4-5D6E-409C-BE32-E72D297353CC}">
                <c16:uniqueId val="{00000003-DEF6-4217-96A1-62A6B66D4330}"/>
              </c:ext>
            </c:extLst>
          </c:dPt>
          <c:dPt>
            <c:idx val="2"/>
            <c:bubble3D val="0"/>
            <c:spPr>
              <a:solidFill>
                <a:srgbClr val="FFC000"/>
              </a:solidFill>
              <a:ln w="19050">
                <a:solidFill>
                  <a:schemeClr val="lt1"/>
                </a:solidFill>
              </a:ln>
              <a:effectLst/>
            </c:spPr>
            <c:extLst>
              <c:ext xmlns:c16="http://schemas.microsoft.com/office/drawing/2014/chart" uri="{C3380CC4-5D6E-409C-BE32-E72D297353CC}">
                <c16:uniqueId val="{00000005-DEF6-4217-96A1-62A6B66D4330}"/>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DEF6-4217-96A1-62A6B66D4330}"/>
              </c:ext>
            </c:extLst>
          </c:dPt>
          <c:dLbls>
            <c:dLbl>
              <c:idx val="0"/>
              <c:layout>
                <c:manualLayout>
                  <c:x val="-0.14562958902289128"/>
                  <c:y val="0.11300052813520262"/>
                </c:manualLayout>
              </c:layout>
              <c:spPr>
                <a:noFill/>
                <a:ln>
                  <a:noFill/>
                </a:ln>
                <a:effectLst/>
              </c:spPr>
              <c:txPr>
                <a:bodyPr rot="0" spcFirstLastPara="1" vertOverflow="ellipsis" vert="horz" wrap="square" lIns="38100" tIns="19050" rIns="38100" bIns="19050" anchor="ctr" anchorCtr="1">
                  <a:spAutoFit/>
                </a:bodyPr>
                <a:lstStyle/>
                <a:p>
                  <a:pPr>
                    <a:defRPr sz="2400" b="0" i="0" u="none" strike="noStrike" kern="1200" baseline="0">
                      <a:solidFill>
                        <a:schemeClr val="tx1">
                          <a:lumMod val="75000"/>
                          <a:lumOff val="25000"/>
                        </a:schemeClr>
                      </a:solidFill>
                      <a:latin typeface="+mn-lt"/>
                      <a:ea typeface="+mn-ea"/>
                      <a:cs typeface="+mn-cs"/>
                    </a:defRPr>
                  </a:pPr>
                  <a:endParaRPr lang="zh-CN"/>
                </a:p>
              </c:txPr>
              <c:dLblPos val="bestFit"/>
              <c:showLegendKey val="0"/>
              <c:showVal val="0"/>
              <c:showCatName val="0"/>
              <c:showSerName val="0"/>
              <c:showPercent val="1"/>
              <c:showBubbleSize val="0"/>
              <c:extLst>
                <c:ext xmlns:c15="http://schemas.microsoft.com/office/drawing/2012/chart" uri="{CE6537A1-D6FC-4f65-9D91-7224C49458BB}">
                  <c15:layout/>
                </c:ext>
                <c:ext xmlns:c16="http://schemas.microsoft.com/office/drawing/2014/chart" uri="{C3380CC4-5D6E-409C-BE32-E72D297353CC}">
                  <c16:uniqueId val="{00000001-DEF6-4217-96A1-62A6B66D4330}"/>
                </c:ext>
              </c:extLst>
            </c:dLbl>
            <c:dLbl>
              <c:idx val="1"/>
              <c:layout>
                <c:manualLayout>
                  <c:x val="0.13161616665005482"/>
                  <c:y val="-0.21272877856731334"/>
                </c:manualLayout>
              </c:layout>
              <c:spPr>
                <a:noFill/>
                <a:ln>
                  <a:noFill/>
                </a:ln>
                <a:effectLst/>
              </c:spPr>
              <c:txPr>
                <a:bodyPr rot="0" spcFirstLastPara="1" vertOverflow="ellipsis" vert="horz" wrap="square" lIns="38100" tIns="19050" rIns="38100" bIns="19050" anchor="ctr" anchorCtr="1">
                  <a:spAutoFit/>
                </a:bodyPr>
                <a:lstStyle/>
                <a:p>
                  <a:pPr>
                    <a:defRPr sz="2400" b="0" i="0" u="none" strike="noStrike" kern="1200" baseline="0">
                      <a:solidFill>
                        <a:schemeClr val="tx1">
                          <a:lumMod val="75000"/>
                          <a:lumOff val="25000"/>
                        </a:schemeClr>
                      </a:solidFill>
                      <a:latin typeface="+mn-lt"/>
                      <a:ea typeface="+mn-ea"/>
                      <a:cs typeface="+mn-cs"/>
                    </a:defRPr>
                  </a:pPr>
                  <a:endParaRPr lang="zh-CN"/>
                </a:p>
              </c:txPr>
              <c:dLblPos val="bestFit"/>
              <c:showLegendKey val="0"/>
              <c:showVal val="0"/>
              <c:showCatName val="0"/>
              <c:showSerName val="0"/>
              <c:showPercent val="1"/>
              <c:showBubbleSize val="0"/>
              <c:extLst>
                <c:ext xmlns:c15="http://schemas.microsoft.com/office/drawing/2012/chart" uri="{CE6537A1-D6FC-4f65-9D91-7224C49458BB}">
                  <c15:layout/>
                </c:ext>
                <c:ext xmlns:c16="http://schemas.microsoft.com/office/drawing/2014/chart" uri="{C3380CC4-5D6E-409C-BE32-E72D297353CC}">
                  <c16:uniqueId val="{00000003-DEF6-4217-96A1-62A6B66D4330}"/>
                </c:ext>
              </c:extLst>
            </c:dLbl>
            <c:dLbl>
              <c:idx val="2"/>
              <c:layout>
                <c:manualLayout>
                  <c:x val="0.11396923485830095"/>
                  <c:y val="0.16129321106203182"/>
                </c:manualLayout>
              </c:layout>
              <c:spPr>
                <a:noFill/>
                <a:ln>
                  <a:noFill/>
                </a:ln>
                <a:effectLst/>
              </c:spPr>
              <c:txPr>
                <a:bodyPr rot="0" spcFirstLastPara="1" vertOverflow="ellipsis" vert="horz" wrap="square" lIns="38100" tIns="19050" rIns="38100" bIns="19050" anchor="ctr" anchorCtr="1">
                  <a:spAutoFit/>
                </a:bodyPr>
                <a:lstStyle/>
                <a:p>
                  <a:pPr>
                    <a:defRPr sz="2400" b="0" i="0" u="none" strike="noStrike" kern="1200" baseline="0">
                      <a:solidFill>
                        <a:schemeClr val="tx1">
                          <a:lumMod val="75000"/>
                          <a:lumOff val="25000"/>
                        </a:schemeClr>
                      </a:solidFill>
                      <a:latin typeface="+mn-lt"/>
                      <a:ea typeface="+mn-ea"/>
                      <a:cs typeface="+mn-cs"/>
                    </a:defRPr>
                  </a:pPr>
                  <a:endParaRPr lang="zh-CN"/>
                </a:p>
              </c:txPr>
              <c:dLblPos val="bestFit"/>
              <c:showLegendKey val="0"/>
              <c:showVal val="0"/>
              <c:showCatName val="0"/>
              <c:showSerName val="0"/>
              <c:showPercent val="1"/>
              <c:showBubbleSize val="0"/>
              <c:extLst>
                <c:ext xmlns:c15="http://schemas.microsoft.com/office/drawing/2012/chart" uri="{CE6537A1-D6FC-4f65-9D91-7224C49458BB}">
                  <c15:layout/>
                </c:ext>
                <c:ext xmlns:c16="http://schemas.microsoft.com/office/drawing/2014/chart" uri="{C3380CC4-5D6E-409C-BE32-E72D297353CC}">
                  <c16:uniqueId val="{00000005-DEF6-4217-96A1-62A6B66D4330}"/>
                </c:ext>
              </c:extLst>
            </c:dLbl>
            <c:spPr>
              <a:noFill/>
              <a:ln>
                <a:noFill/>
              </a:ln>
              <a:effectLst/>
            </c:spPr>
            <c:txPr>
              <a:bodyPr rot="0" spcFirstLastPara="1" vertOverflow="ellipsis" vert="horz" wrap="square" lIns="38100" tIns="19050" rIns="38100" bIns="19050" anchor="ctr" anchorCtr="1">
                <a:spAutoFit/>
              </a:bodyPr>
              <a:lstStyle/>
              <a:p>
                <a:pPr>
                  <a:defRPr sz="2800" b="0" i="0" u="none" strike="noStrike" kern="1200" baseline="0">
                    <a:solidFill>
                      <a:schemeClr val="tx1">
                        <a:lumMod val="75000"/>
                        <a:lumOff val="25000"/>
                      </a:schemeClr>
                    </a:solidFill>
                    <a:latin typeface="+mn-lt"/>
                    <a:ea typeface="+mn-ea"/>
                    <a:cs typeface="+mn-cs"/>
                  </a:defRPr>
                </a:pPr>
                <a:endParaRPr lang="zh-CN"/>
              </a:p>
            </c:txPr>
            <c:dLblPos val="inEnd"/>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Sheet1!$A$2:$A$5</c:f>
              <c:strCache>
                <c:ptCount val="3"/>
                <c:pt idx="0">
                  <c:v>Final Exam</c:v>
                </c:pt>
                <c:pt idx="1">
                  <c:v>Assignments</c:v>
                </c:pt>
                <c:pt idx="2">
                  <c:v>Project</c:v>
                </c:pt>
              </c:strCache>
            </c:strRef>
          </c:cat>
          <c:val>
            <c:numRef>
              <c:f>Sheet1!$B$2:$B$5</c:f>
              <c:numCache>
                <c:formatCode>General</c:formatCode>
                <c:ptCount val="4"/>
                <c:pt idx="0">
                  <c:v>4</c:v>
                </c:pt>
                <c:pt idx="1">
                  <c:v>4</c:v>
                </c:pt>
                <c:pt idx="2">
                  <c:v>2</c:v>
                </c:pt>
              </c:numCache>
            </c:numRef>
          </c:val>
          <c:extLst>
            <c:ext xmlns:c16="http://schemas.microsoft.com/office/drawing/2014/chart" uri="{C3380CC4-5D6E-409C-BE32-E72D297353CC}">
              <c16:uniqueId val="{00000008-DEF6-4217-96A1-62A6B66D4330}"/>
            </c:ext>
          </c:extLst>
        </c:ser>
        <c:dLbls>
          <c:dLblPos val="bestFit"/>
          <c:showLegendKey val="0"/>
          <c:showVal val="1"/>
          <c:showCatName val="0"/>
          <c:showSerName val="0"/>
          <c:showPercent val="0"/>
          <c:showBubbleSize val="0"/>
          <c:showLeaderLines val="1"/>
        </c:dLbls>
        <c:firstSliceAng val="0"/>
      </c:pieChart>
      <c:spPr>
        <a:noFill/>
        <a:ln>
          <a:noFill/>
        </a:ln>
        <a:effectLst/>
      </c:spPr>
    </c:plotArea>
    <c:legend>
      <c:legendPos val="b"/>
      <c:legendEntry>
        <c:idx val="3"/>
        <c:delete val="1"/>
      </c:legendEntry>
      <c:layout>
        <c:manualLayout>
          <c:xMode val="edge"/>
          <c:yMode val="edge"/>
          <c:x val="5.2482414698162727E-2"/>
          <c:y val="0.92295194415131099"/>
          <c:w val="0.9"/>
          <c:h val="7.7047964278855394E-2"/>
        </c:manualLayout>
      </c:layout>
      <c:overlay val="0"/>
      <c:spPr>
        <a:noFill/>
        <a:ln>
          <a:noFill/>
        </a:ln>
        <a:effectLst/>
      </c:spPr>
      <c:txPr>
        <a:bodyPr rot="0" spcFirstLastPara="1" vertOverflow="ellipsis" vert="horz" wrap="square" anchor="ctr" anchorCtr="1"/>
        <a:lstStyle/>
        <a:p>
          <a:pPr>
            <a:defRPr sz="2000" b="0" i="0" u="none" strike="noStrike" kern="1200" baseline="0">
              <a:solidFill>
                <a:schemeClr val="tx1">
                  <a:lumMod val="65000"/>
                  <a:lumOff val="35000"/>
                </a:schemeClr>
              </a:solidFill>
              <a:latin typeface="Cambria" panose="02040503050406030204" pitchFamily="18" charset="0"/>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28.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5778" name="Rectangle 2"/>
          <p:cNvSpPr>
            <a:spLocks noGrp="1" noChangeArrowheads="1"/>
          </p:cNvSpPr>
          <p:nvPr>
            <p:ph type="hdr" sz="quarter"/>
          </p:nvPr>
        </p:nvSpPr>
        <p:spPr bwMode="auto">
          <a:xfrm>
            <a:off x="0" y="0"/>
            <a:ext cx="396240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eaLnBrk="1" hangingPunct="1">
              <a:defRPr sz="1200" smtClean="0">
                <a:ea typeface="宋体" panose="02010600030101010101" pitchFamily="2" charset="-122"/>
              </a:defRPr>
            </a:lvl1pPr>
          </a:lstStyle>
          <a:p>
            <a:pPr>
              <a:defRPr/>
            </a:pPr>
            <a:endParaRPr lang="en-US" altLang="zh-CN"/>
          </a:p>
        </p:txBody>
      </p:sp>
      <p:sp>
        <p:nvSpPr>
          <p:cNvPr id="75779" name="Rectangle 3"/>
          <p:cNvSpPr>
            <a:spLocks noGrp="1" noChangeArrowheads="1"/>
          </p:cNvSpPr>
          <p:nvPr>
            <p:ph type="dt" sz="quarter" idx="1"/>
          </p:nvPr>
        </p:nvSpPr>
        <p:spPr bwMode="auto">
          <a:xfrm>
            <a:off x="5180013" y="0"/>
            <a:ext cx="396240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200" smtClean="0">
                <a:ea typeface="宋体" panose="02010600030101010101" pitchFamily="2" charset="-122"/>
              </a:defRPr>
            </a:lvl1pPr>
          </a:lstStyle>
          <a:p>
            <a:pPr>
              <a:defRPr/>
            </a:pPr>
            <a:endParaRPr lang="en-US" altLang="zh-CN"/>
          </a:p>
        </p:txBody>
      </p:sp>
      <p:sp>
        <p:nvSpPr>
          <p:cNvPr id="75780" name="Rectangle 4"/>
          <p:cNvSpPr>
            <a:spLocks noGrp="1" noChangeArrowheads="1"/>
          </p:cNvSpPr>
          <p:nvPr>
            <p:ph type="ftr" sz="quarter" idx="2"/>
          </p:nvPr>
        </p:nvSpPr>
        <p:spPr bwMode="auto">
          <a:xfrm>
            <a:off x="0" y="6513513"/>
            <a:ext cx="396240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defRPr sz="1200" smtClean="0">
                <a:ea typeface="宋体" panose="02010600030101010101" pitchFamily="2" charset="-122"/>
              </a:defRPr>
            </a:lvl1pPr>
          </a:lstStyle>
          <a:p>
            <a:pPr>
              <a:defRPr/>
            </a:pPr>
            <a:endParaRPr lang="en-US" altLang="zh-CN"/>
          </a:p>
        </p:txBody>
      </p:sp>
      <p:sp>
        <p:nvSpPr>
          <p:cNvPr id="75781" name="Rectangle 5"/>
          <p:cNvSpPr>
            <a:spLocks noGrp="1" noChangeArrowheads="1"/>
          </p:cNvSpPr>
          <p:nvPr>
            <p:ph type="sldNum" sz="quarter" idx="3"/>
          </p:nvPr>
        </p:nvSpPr>
        <p:spPr bwMode="auto">
          <a:xfrm>
            <a:off x="5180013" y="6513513"/>
            <a:ext cx="396240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smtClean="0">
                <a:ea typeface="宋体" panose="02010600030101010101" pitchFamily="2" charset="-122"/>
              </a:defRPr>
            </a:lvl1pPr>
          </a:lstStyle>
          <a:p>
            <a:pPr>
              <a:defRPr/>
            </a:pPr>
            <a:fld id="{8EAE1928-9D4C-49B6-AAF6-367633392B04}" type="slidenum">
              <a:rPr lang="en-US" altLang="zh-CN"/>
              <a:pPr>
                <a:defRPr/>
              </a:pPr>
              <a:t>‹#›</a:t>
            </a:fld>
            <a:endParaRPr lang="en-US" altLang="zh-CN"/>
          </a:p>
        </p:txBody>
      </p:sp>
    </p:spTree>
    <p:extLst>
      <p:ext uri="{BB962C8B-B14F-4D97-AF65-F5344CB8AC3E}">
        <p14:creationId xmlns:p14="http://schemas.microsoft.com/office/powerpoint/2010/main" val="331627121"/>
      </p:ext>
    </p:extLst>
  </p:cSld>
  <p:clrMap bg1="lt1" tx1="dk1" bg2="lt2" tx2="dk2" accent1="accent1" accent2="accent2" accent3="accent3" accent4="accent4" accent5="accent5" accent6="accent6" hlink="hlink" folHlink="folHlink"/>
  <p:hf hdr="0" ftr="0" dt="0"/>
</p:handoutMaster>
</file>

<file path=ppt/ink/ink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28.36041" units="1/cm"/>
          <inkml:channelProperty channel="Y" name="resolution" value="28.34646" units="1/cm"/>
          <inkml:channelProperty channel="T" name="resolution" value="1" units="1/dev"/>
        </inkml:channelProperties>
      </inkml:inkSource>
      <inkml:timestamp xml:id="ts0" timeString="2020-02-27T03:20:46.130"/>
    </inkml:context>
    <inkml:brush xml:id="br0">
      <inkml:brushProperty name="width" value="0.05292" units="cm"/>
      <inkml:brushProperty name="height" value="0.05292" units="cm"/>
      <inkml:brushProperty name="color" value="#FF0000"/>
    </inkml:brush>
  </inkml:definitions>
  <inkml:trace contextRef="#ctx0" brushRef="#br0">17074 11183 0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hdr" sz="quarter"/>
          </p:nvPr>
        </p:nvSpPr>
        <p:spPr bwMode="auto">
          <a:xfrm>
            <a:off x="0" y="0"/>
            <a:ext cx="396240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eaLnBrk="1" hangingPunct="1">
              <a:defRPr sz="1200" smtClean="0">
                <a:ea typeface="宋体" panose="02010600030101010101" pitchFamily="2" charset="-122"/>
              </a:defRPr>
            </a:lvl1pPr>
          </a:lstStyle>
          <a:p>
            <a:pPr>
              <a:defRPr/>
            </a:pPr>
            <a:endParaRPr lang="en-US" altLang="zh-CN"/>
          </a:p>
        </p:txBody>
      </p:sp>
      <p:sp>
        <p:nvSpPr>
          <p:cNvPr id="5123" name="Rectangle 3"/>
          <p:cNvSpPr>
            <a:spLocks noGrp="1" noChangeArrowheads="1"/>
          </p:cNvSpPr>
          <p:nvPr>
            <p:ph type="dt" idx="1"/>
          </p:nvPr>
        </p:nvSpPr>
        <p:spPr bwMode="auto">
          <a:xfrm>
            <a:off x="5180013" y="0"/>
            <a:ext cx="396240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200" smtClean="0">
                <a:ea typeface="宋体" panose="02010600030101010101" pitchFamily="2" charset="-122"/>
              </a:defRPr>
            </a:lvl1pPr>
          </a:lstStyle>
          <a:p>
            <a:pPr>
              <a:defRPr/>
            </a:pPr>
            <a:endParaRPr lang="en-US" altLang="zh-CN"/>
          </a:p>
        </p:txBody>
      </p:sp>
      <p:sp>
        <p:nvSpPr>
          <p:cNvPr id="3076" name="Rectangle 4"/>
          <p:cNvSpPr>
            <a:spLocks noGrp="1" noRot="1" noChangeAspect="1" noChangeArrowheads="1" noTextEdit="1"/>
          </p:cNvSpPr>
          <p:nvPr>
            <p:ph type="sldImg" idx="2"/>
          </p:nvPr>
        </p:nvSpPr>
        <p:spPr bwMode="auto">
          <a:xfrm>
            <a:off x="2857500" y="514350"/>
            <a:ext cx="3429000" cy="257175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5125" name="Rectangle 5"/>
          <p:cNvSpPr>
            <a:spLocks noGrp="1" noChangeArrowheads="1"/>
          </p:cNvSpPr>
          <p:nvPr>
            <p:ph type="body" sz="quarter" idx="3"/>
          </p:nvPr>
        </p:nvSpPr>
        <p:spPr bwMode="auto">
          <a:xfrm>
            <a:off x="914400" y="3257550"/>
            <a:ext cx="7315200" cy="3086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5126" name="Rectangle 6"/>
          <p:cNvSpPr>
            <a:spLocks noGrp="1" noChangeArrowheads="1"/>
          </p:cNvSpPr>
          <p:nvPr>
            <p:ph type="ftr" sz="quarter" idx="4"/>
          </p:nvPr>
        </p:nvSpPr>
        <p:spPr bwMode="auto">
          <a:xfrm>
            <a:off x="0" y="6513513"/>
            <a:ext cx="396240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defRPr sz="1200" smtClean="0">
                <a:ea typeface="宋体" panose="02010600030101010101" pitchFamily="2" charset="-122"/>
              </a:defRPr>
            </a:lvl1pPr>
          </a:lstStyle>
          <a:p>
            <a:pPr>
              <a:defRPr/>
            </a:pPr>
            <a:endParaRPr lang="en-US" altLang="zh-CN"/>
          </a:p>
        </p:txBody>
      </p:sp>
      <p:sp>
        <p:nvSpPr>
          <p:cNvPr id="5127" name="Rectangle 7"/>
          <p:cNvSpPr>
            <a:spLocks noGrp="1" noChangeArrowheads="1"/>
          </p:cNvSpPr>
          <p:nvPr>
            <p:ph type="sldNum" sz="quarter" idx="5"/>
          </p:nvPr>
        </p:nvSpPr>
        <p:spPr bwMode="auto">
          <a:xfrm>
            <a:off x="5180013" y="6513513"/>
            <a:ext cx="396240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smtClean="0">
                <a:ea typeface="宋体" panose="02010600030101010101" pitchFamily="2" charset="-122"/>
              </a:defRPr>
            </a:lvl1pPr>
          </a:lstStyle>
          <a:p>
            <a:pPr>
              <a:defRPr/>
            </a:pPr>
            <a:fld id="{31B0A9D7-2049-40C3-89F4-FDE8A803A61B}" type="slidenum">
              <a:rPr lang="en-US" altLang="zh-CN"/>
              <a:pPr>
                <a:defRPr/>
              </a:pPr>
              <a:t>‹#›</a:t>
            </a:fld>
            <a:endParaRPr lang="en-US" altLang="zh-CN"/>
          </a:p>
        </p:txBody>
      </p:sp>
    </p:spTree>
    <p:extLst>
      <p:ext uri="{BB962C8B-B14F-4D97-AF65-F5344CB8AC3E}">
        <p14:creationId xmlns:p14="http://schemas.microsoft.com/office/powerpoint/2010/main" val="1406303304"/>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p:cNvSpPr>
            <a:spLocks noGrp="1" noChangeArrowheads="1"/>
          </p:cNvSpPr>
          <p:nvPr>
            <p:ph type="sldNum" sz="quarter" idx="5"/>
          </p:nvPr>
        </p:nvSpPr>
        <p:spPr>
          <a:noFill/>
        </p:spPr>
        <p:txBody>
          <a:bodyPr/>
          <a:lstStyle>
            <a:lvl1pPr algn="ctr">
              <a:defRPr sz="2400">
                <a:solidFill>
                  <a:schemeClr val="tx1"/>
                </a:solidFill>
                <a:latin typeface="Arial" panose="020B0604020202020204" pitchFamily="34" charset="0"/>
                <a:ea typeface="黑体" panose="02010609060101010101" pitchFamily="49" charset="-122"/>
              </a:defRPr>
            </a:lvl1pPr>
            <a:lvl2pPr marL="742950" indent="-285750" algn="ctr">
              <a:defRPr sz="2400">
                <a:solidFill>
                  <a:schemeClr val="tx1"/>
                </a:solidFill>
                <a:latin typeface="Arial" panose="020B0604020202020204" pitchFamily="34" charset="0"/>
                <a:ea typeface="黑体" panose="02010609060101010101" pitchFamily="49" charset="-122"/>
              </a:defRPr>
            </a:lvl2pPr>
            <a:lvl3pPr marL="1143000" indent="-228600" algn="ctr">
              <a:defRPr sz="2400">
                <a:solidFill>
                  <a:schemeClr val="tx1"/>
                </a:solidFill>
                <a:latin typeface="Arial" panose="020B0604020202020204" pitchFamily="34" charset="0"/>
                <a:ea typeface="黑体" panose="02010609060101010101" pitchFamily="49" charset="-122"/>
              </a:defRPr>
            </a:lvl3pPr>
            <a:lvl4pPr marL="1600200" indent="-228600" algn="ctr">
              <a:defRPr sz="2400">
                <a:solidFill>
                  <a:schemeClr val="tx1"/>
                </a:solidFill>
                <a:latin typeface="Arial" panose="020B0604020202020204" pitchFamily="34" charset="0"/>
                <a:ea typeface="黑体" panose="02010609060101010101" pitchFamily="49" charset="-122"/>
              </a:defRPr>
            </a:lvl4pPr>
            <a:lvl5pPr marL="2057400" indent="-228600" algn="ctr">
              <a:defRPr sz="24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9pPr>
          </a:lstStyle>
          <a:p>
            <a:pPr algn="r"/>
            <a:fld id="{FA4841EF-E585-44AF-AE85-F1852AF758AD}" type="slidenum">
              <a:rPr lang="en-US" altLang="zh-CN" sz="1200">
                <a:ea typeface="宋体" panose="02010600030101010101" pitchFamily="2" charset="-122"/>
              </a:rPr>
              <a:pPr algn="r"/>
              <a:t>1</a:t>
            </a:fld>
            <a:endParaRPr lang="en-US" altLang="zh-CN" sz="1200">
              <a:ea typeface="宋体" panose="02010600030101010101" pitchFamily="2" charset="-122"/>
            </a:endParaRPr>
          </a:p>
        </p:txBody>
      </p:sp>
      <p:sp>
        <p:nvSpPr>
          <p:cNvPr id="6147" name="Rectangle 2"/>
          <p:cNvSpPr>
            <a:spLocks noGrp="1" noRot="1" noChangeAspect="1" noChangeArrowheads="1" noTextEdit="1"/>
          </p:cNvSpPr>
          <p:nvPr>
            <p:ph type="sldImg"/>
          </p:nvPr>
        </p:nvSpPr>
        <p:spPr>
          <a:ln/>
        </p:spPr>
      </p:sp>
      <p:sp>
        <p:nvSpPr>
          <p:cNvPr id="6148"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38372908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a:noFill/>
        </p:spPr>
        <p:txBody>
          <a:bodyPr/>
          <a:lstStyle>
            <a:lvl1pPr algn="ctr">
              <a:defRPr sz="2400">
                <a:solidFill>
                  <a:schemeClr val="tx1"/>
                </a:solidFill>
                <a:latin typeface="Arial" panose="020B0604020202020204" pitchFamily="34" charset="0"/>
                <a:ea typeface="黑体" panose="02010609060101010101" pitchFamily="49" charset="-122"/>
              </a:defRPr>
            </a:lvl1pPr>
            <a:lvl2pPr marL="742950" indent="-285750" algn="ctr">
              <a:defRPr sz="2400">
                <a:solidFill>
                  <a:schemeClr val="tx1"/>
                </a:solidFill>
                <a:latin typeface="Arial" panose="020B0604020202020204" pitchFamily="34" charset="0"/>
                <a:ea typeface="黑体" panose="02010609060101010101" pitchFamily="49" charset="-122"/>
              </a:defRPr>
            </a:lvl2pPr>
            <a:lvl3pPr marL="1143000" indent="-228600" algn="ctr">
              <a:defRPr sz="2400">
                <a:solidFill>
                  <a:schemeClr val="tx1"/>
                </a:solidFill>
                <a:latin typeface="Arial" panose="020B0604020202020204" pitchFamily="34" charset="0"/>
                <a:ea typeface="黑体" panose="02010609060101010101" pitchFamily="49" charset="-122"/>
              </a:defRPr>
            </a:lvl3pPr>
            <a:lvl4pPr marL="1600200" indent="-228600" algn="ctr">
              <a:defRPr sz="2400">
                <a:solidFill>
                  <a:schemeClr val="tx1"/>
                </a:solidFill>
                <a:latin typeface="Arial" panose="020B0604020202020204" pitchFamily="34" charset="0"/>
                <a:ea typeface="黑体" panose="02010609060101010101" pitchFamily="49" charset="-122"/>
              </a:defRPr>
            </a:lvl4pPr>
            <a:lvl5pPr marL="2057400" indent="-228600" algn="ctr">
              <a:defRPr sz="24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9pPr>
          </a:lstStyle>
          <a:p>
            <a:pPr algn="r"/>
            <a:fld id="{7507494D-7BA7-49B3-BE2D-8BB0AA5E9255}" type="slidenum">
              <a:rPr lang="en-US" altLang="zh-CN" sz="1200">
                <a:ea typeface="宋体" panose="02010600030101010101" pitchFamily="2" charset="-122"/>
              </a:rPr>
              <a:pPr algn="r"/>
              <a:t>10</a:t>
            </a:fld>
            <a:endParaRPr lang="en-US" altLang="zh-CN" sz="1200">
              <a:ea typeface="宋体" panose="02010600030101010101" pitchFamily="2" charset="-122"/>
            </a:endParaRPr>
          </a:p>
        </p:txBody>
      </p:sp>
      <p:sp>
        <p:nvSpPr>
          <p:cNvPr id="24579" name="Rectangle 2"/>
          <p:cNvSpPr>
            <a:spLocks noGrp="1" noRot="1" noChangeAspect="1" noChangeArrowheads="1" noTextEdit="1"/>
          </p:cNvSpPr>
          <p:nvPr>
            <p:ph type="sldImg"/>
          </p:nvPr>
        </p:nvSpPr>
        <p:spPr>
          <a:ln/>
        </p:spPr>
      </p:sp>
      <p:sp>
        <p:nvSpPr>
          <p:cNvPr id="24580"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3814953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a:noFill/>
        </p:spPr>
        <p:txBody>
          <a:bodyPr/>
          <a:lstStyle>
            <a:lvl1pPr algn="ctr">
              <a:defRPr sz="2400">
                <a:solidFill>
                  <a:schemeClr val="tx1"/>
                </a:solidFill>
                <a:latin typeface="Arial" panose="020B0604020202020204" pitchFamily="34" charset="0"/>
                <a:ea typeface="黑体" panose="02010609060101010101" pitchFamily="49" charset="-122"/>
              </a:defRPr>
            </a:lvl1pPr>
            <a:lvl2pPr marL="742950" indent="-285750" algn="ctr">
              <a:defRPr sz="2400">
                <a:solidFill>
                  <a:schemeClr val="tx1"/>
                </a:solidFill>
                <a:latin typeface="Arial" panose="020B0604020202020204" pitchFamily="34" charset="0"/>
                <a:ea typeface="黑体" panose="02010609060101010101" pitchFamily="49" charset="-122"/>
              </a:defRPr>
            </a:lvl2pPr>
            <a:lvl3pPr marL="1143000" indent="-228600" algn="ctr">
              <a:defRPr sz="2400">
                <a:solidFill>
                  <a:schemeClr val="tx1"/>
                </a:solidFill>
                <a:latin typeface="Arial" panose="020B0604020202020204" pitchFamily="34" charset="0"/>
                <a:ea typeface="黑体" panose="02010609060101010101" pitchFamily="49" charset="-122"/>
              </a:defRPr>
            </a:lvl3pPr>
            <a:lvl4pPr marL="1600200" indent="-228600" algn="ctr">
              <a:defRPr sz="2400">
                <a:solidFill>
                  <a:schemeClr val="tx1"/>
                </a:solidFill>
                <a:latin typeface="Arial" panose="020B0604020202020204" pitchFamily="34" charset="0"/>
                <a:ea typeface="黑体" panose="02010609060101010101" pitchFamily="49" charset="-122"/>
              </a:defRPr>
            </a:lvl4pPr>
            <a:lvl5pPr marL="2057400" indent="-228600" algn="ctr">
              <a:defRPr sz="24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9pPr>
          </a:lstStyle>
          <a:p>
            <a:pPr algn="r"/>
            <a:fld id="{7507494D-7BA7-49B3-BE2D-8BB0AA5E9255}" type="slidenum">
              <a:rPr lang="en-US" altLang="zh-CN" sz="1200">
                <a:ea typeface="宋体" panose="02010600030101010101" pitchFamily="2" charset="-122"/>
              </a:rPr>
              <a:pPr algn="r"/>
              <a:t>11</a:t>
            </a:fld>
            <a:endParaRPr lang="en-US" altLang="zh-CN" sz="1200">
              <a:ea typeface="宋体" panose="02010600030101010101" pitchFamily="2" charset="-122"/>
            </a:endParaRPr>
          </a:p>
        </p:txBody>
      </p:sp>
      <p:sp>
        <p:nvSpPr>
          <p:cNvPr id="24579" name="Rectangle 2"/>
          <p:cNvSpPr>
            <a:spLocks noGrp="1" noRot="1" noChangeAspect="1" noChangeArrowheads="1" noTextEdit="1"/>
          </p:cNvSpPr>
          <p:nvPr>
            <p:ph type="sldImg"/>
          </p:nvPr>
        </p:nvSpPr>
        <p:spPr>
          <a:ln/>
        </p:spPr>
      </p:sp>
      <p:sp>
        <p:nvSpPr>
          <p:cNvPr id="24580"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9178408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p:cNvSpPr>
            <a:spLocks noGrp="1" noChangeArrowheads="1"/>
          </p:cNvSpPr>
          <p:nvPr>
            <p:ph type="sldNum" sz="quarter" idx="5"/>
          </p:nvPr>
        </p:nvSpPr>
        <p:spPr>
          <a:noFill/>
        </p:spPr>
        <p:txBody>
          <a:bodyPr/>
          <a:lstStyle>
            <a:lvl1pPr algn="ctr">
              <a:defRPr sz="2400">
                <a:solidFill>
                  <a:schemeClr val="tx1"/>
                </a:solidFill>
                <a:latin typeface="Arial" panose="020B0604020202020204" pitchFamily="34" charset="0"/>
                <a:ea typeface="黑体" panose="02010609060101010101" pitchFamily="49" charset="-122"/>
              </a:defRPr>
            </a:lvl1pPr>
            <a:lvl2pPr marL="742950" indent="-285750" algn="ctr">
              <a:defRPr sz="2400">
                <a:solidFill>
                  <a:schemeClr val="tx1"/>
                </a:solidFill>
                <a:latin typeface="Arial" panose="020B0604020202020204" pitchFamily="34" charset="0"/>
                <a:ea typeface="黑体" panose="02010609060101010101" pitchFamily="49" charset="-122"/>
              </a:defRPr>
            </a:lvl2pPr>
            <a:lvl3pPr marL="1143000" indent="-228600" algn="ctr">
              <a:defRPr sz="2400">
                <a:solidFill>
                  <a:schemeClr val="tx1"/>
                </a:solidFill>
                <a:latin typeface="Arial" panose="020B0604020202020204" pitchFamily="34" charset="0"/>
                <a:ea typeface="黑体" panose="02010609060101010101" pitchFamily="49" charset="-122"/>
              </a:defRPr>
            </a:lvl3pPr>
            <a:lvl4pPr marL="1600200" indent="-228600" algn="ctr">
              <a:defRPr sz="2400">
                <a:solidFill>
                  <a:schemeClr val="tx1"/>
                </a:solidFill>
                <a:latin typeface="Arial" panose="020B0604020202020204" pitchFamily="34" charset="0"/>
                <a:ea typeface="黑体" panose="02010609060101010101" pitchFamily="49" charset="-122"/>
              </a:defRPr>
            </a:lvl4pPr>
            <a:lvl5pPr marL="2057400" indent="-228600" algn="ctr">
              <a:defRPr sz="24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9pPr>
          </a:lstStyle>
          <a:p>
            <a:pPr algn="r"/>
            <a:fld id="{D7598008-789C-45F3-82F9-EBA816C1E664}" type="slidenum">
              <a:rPr lang="en-US" altLang="zh-CN" sz="1200">
                <a:ea typeface="宋体" panose="02010600030101010101" pitchFamily="2" charset="-122"/>
              </a:rPr>
              <a:pPr algn="r"/>
              <a:t>14</a:t>
            </a:fld>
            <a:endParaRPr lang="en-US" altLang="zh-CN" sz="1200">
              <a:ea typeface="宋体" panose="02010600030101010101" pitchFamily="2" charset="-122"/>
            </a:endParaRPr>
          </a:p>
        </p:txBody>
      </p:sp>
      <p:sp>
        <p:nvSpPr>
          <p:cNvPr id="26627" name="Rectangle 2"/>
          <p:cNvSpPr>
            <a:spLocks noGrp="1" noRot="1" noChangeAspect="1" noChangeArrowheads="1" noTextEdit="1"/>
          </p:cNvSpPr>
          <p:nvPr>
            <p:ph type="sldImg"/>
          </p:nvPr>
        </p:nvSpPr>
        <p:spPr>
          <a:ln/>
        </p:spPr>
      </p:sp>
      <p:sp>
        <p:nvSpPr>
          <p:cNvPr id="26628"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20982906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p:cNvSpPr>
            <a:spLocks noGrp="1" noChangeArrowheads="1"/>
          </p:cNvSpPr>
          <p:nvPr>
            <p:ph type="sldNum" sz="quarter" idx="5"/>
          </p:nvPr>
        </p:nvSpPr>
        <p:spPr>
          <a:noFill/>
        </p:spPr>
        <p:txBody>
          <a:bodyPr/>
          <a:lstStyle>
            <a:lvl1pPr algn="ctr">
              <a:defRPr sz="2400">
                <a:solidFill>
                  <a:schemeClr val="tx1"/>
                </a:solidFill>
                <a:latin typeface="Arial" panose="020B0604020202020204" pitchFamily="34" charset="0"/>
                <a:ea typeface="黑体" panose="02010609060101010101" pitchFamily="49" charset="-122"/>
              </a:defRPr>
            </a:lvl1pPr>
            <a:lvl2pPr marL="742950" indent="-285750" algn="ctr">
              <a:defRPr sz="2400">
                <a:solidFill>
                  <a:schemeClr val="tx1"/>
                </a:solidFill>
                <a:latin typeface="Arial" panose="020B0604020202020204" pitchFamily="34" charset="0"/>
                <a:ea typeface="黑体" panose="02010609060101010101" pitchFamily="49" charset="-122"/>
              </a:defRPr>
            </a:lvl2pPr>
            <a:lvl3pPr marL="1143000" indent="-228600" algn="ctr">
              <a:defRPr sz="2400">
                <a:solidFill>
                  <a:schemeClr val="tx1"/>
                </a:solidFill>
                <a:latin typeface="Arial" panose="020B0604020202020204" pitchFamily="34" charset="0"/>
                <a:ea typeface="黑体" panose="02010609060101010101" pitchFamily="49" charset="-122"/>
              </a:defRPr>
            </a:lvl3pPr>
            <a:lvl4pPr marL="1600200" indent="-228600" algn="ctr">
              <a:defRPr sz="2400">
                <a:solidFill>
                  <a:schemeClr val="tx1"/>
                </a:solidFill>
                <a:latin typeface="Arial" panose="020B0604020202020204" pitchFamily="34" charset="0"/>
                <a:ea typeface="黑体" panose="02010609060101010101" pitchFamily="49" charset="-122"/>
              </a:defRPr>
            </a:lvl4pPr>
            <a:lvl5pPr marL="2057400" indent="-228600" algn="ctr">
              <a:defRPr sz="24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9pPr>
          </a:lstStyle>
          <a:p>
            <a:pPr algn="r"/>
            <a:fld id="{D7598008-789C-45F3-82F9-EBA816C1E664}" type="slidenum">
              <a:rPr lang="en-US" altLang="zh-CN" sz="1200">
                <a:ea typeface="宋体" panose="02010600030101010101" pitchFamily="2" charset="-122"/>
              </a:rPr>
              <a:pPr algn="r"/>
              <a:t>15</a:t>
            </a:fld>
            <a:endParaRPr lang="en-US" altLang="zh-CN" sz="1200">
              <a:ea typeface="宋体" panose="02010600030101010101" pitchFamily="2" charset="-122"/>
            </a:endParaRPr>
          </a:p>
        </p:txBody>
      </p:sp>
      <p:sp>
        <p:nvSpPr>
          <p:cNvPr id="26627" name="Rectangle 2"/>
          <p:cNvSpPr>
            <a:spLocks noGrp="1" noRot="1" noChangeAspect="1" noChangeArrowheads="1" noTextEdit="1"/>
          </p:cNvSpPr>
          <p:nvPr>
            <p:ph type="sldImg"/>
          </p:nvPr>
        </p:nvSpPr>
        <p:spPr>
          <a:ln/>
        </p:spPr>
      </p:sp>
      <p:sp>
        <p:nvSpPr>
          <p:cNvPr id="26628"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12936043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p:cNvSpPr>
            <a:spLocks noGrp="1" noChangeArrowheads="1"/>
          </p:cNvSpPr>
          <p:nvPr>
            <p:ph type="sldNum" sz="quarter" idx="5"/>
          </p:nvPr>
        </p:nvSpPr>
        <p:spPr>
          <a:noFill/>
        </p:spPr>
        <p:txBody>
          <a:bodyPr/>
          <a:lstStyle>
            <a:lvl1pPr algn="ctr">
              <a:defRPr sz="2400">
                <a:solidFill>
                  <a:schemeClr val="tx1"/>
                </a:solidFill>
                <a:latin typeface="Arial" panose="020B0604020202020204" pitchFamily="34" charset="0"/>
                <a:ea typeface="黑体" panose="02010609060101010101" pitchFamily="49" charset="-122"/>
              </a:defRPr>
            </a:lvl1pPr>
            <a:lvl2pPr marL="742950" indent="-285750" algn="ctr">
              <a:defRPr sz="2400">
                <a:solidFill>
                  <a:schemeClr val="tx1"/>
                </a:solidFill>
                <a:latin typeface="Arial" panose="020B0604020202020204" pitchFamily="34" charset="0"/>
                <a:ea typeface="黑体" panose="02010609060101010101" pitchFamily="49" charset="-122"/>
              </a:defRPr>
            </a:lvl2pPr>
            <a:lvl3pPr marL="1143000" indent="-228600" algn="ctr">
              <a:defRPr sz="2400">
                <a:solidFill>
                  <a:schemeClr val="tx1"/>
                </a:solidFill>
                <a:latin typeface="Arial" panose="020B0604020202020204" pitchFamily="34" charset="0"/>
                <a:ea typeface="黑体" panose="02010609060101010101" pitchFamily="49" charset="-122"/>
              </a:defRPr>
            </a:lvl3pPr>
            <a:lvl4pPr marL="1600200" indent="-228600" algn="ctr">
              <a:defRPr sz="2400">
                <a:solidFill>
                  <a:schemeClr val="tx1"/>
                </a:solidFill>
                <a:latin typeface="Arial" panose="020B0604020202020204" pitchFamily="34" charset="0"/>
                <a:ea typeface="黑体" panose="02010609060101010101" pitchFamily="49" charset="-122"/>
              </a:defRPr>
            </a:lvl4pPr>
            <a:lvl5pPr marL="2057400" indent="-228600" algn="ctr">
              <a:defRPr sz="24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9pPr>
          </a:lstStyle>
          <a:p>
            <a:pPr algn="r"/>
            <a:fld id="{D7598008-789C-45F3-82F9-EBA816C1E664}" type="slidenum">
              <a:rPr lang="en-US" altLang="zh-CN" sz="1200">
                <a:ea typeface="宋体" panose="02010600030101010101" pitchFamily="2" charset="-122"/>
              </a:rPr>
              <a:pPr algn="r"/>
              <a:t>16</a:t>
            </a:fld>
            <a:endParaRPr lang="en-US" altLang="zh-CN" sz="1200">
              <a:ea typeface="宋体" panose="02010600030101010101" pitchFamily="2" charset="-122"/>
            </a:endParaRPr>
          </a:p>
        </p:txBody>
      </p:sp>
      <p:sp>
        <p:nvSpPr>
          <p:cNvPr id="26627" name="Rectangle 2"/>
          <p:cNvSpPr>
            <a:spLocks noGrp="1" noRot="1" noChangeAspect="1" noChangeArrowheads="1" noTextEdit="1"/>
          </p:cNvSpPr>
          <p:nvPr>
            <p:ph type="sldImg"/>
          </p:nvPr>
        </p:nvSpPr>
        <p:spPr>
          <a:ln/>
        </p:spPr>
      </p:sp>
      <p:sp>
        <p:nvSpPr>
          <p:cNvPr id="26628"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37185861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p:cNvSpPr>
            <a:spLocks noGrp="1" noChangeArrowheads="1"/>
          </p:cNvSpPr>
          <p:nvPr>
            <p:ph type="sldNum" sz="quarter" idx="5"/>
          </p:nvPr>
        </p:nvSpPr>
        <p:spPr>
          <a:noFill/>
        </p:spPr>
        <p:txBody>
          <a:bodyPr/>
          <a:lstStyle>
            <a:lvl1pPr algn="ctr">
              <a:defRPr sz="2400">
                <a:solidFill>
                  <a:schemeClr val="tx1"/>
                </a:solidFill>
                <a:latin typeface="Arial" panose="020B0604020202020204" pitchFamily="34" charset="0"/>
                <a:ea typeface="黑体" panose="02010609060101010101" pitchFamily="49" charset="-122"/>
              </a:defRPr>
            </a:lvl1pPr>
            <a:lvl2pPr marL="742950" indent="-285750" algn="ctr">
              <a:defRPr sz="2400">
                <a:solidFill>
                  <a:schemeClr val="tx1"/>
                </a:solidFill>
                <a:latin typeface="Arial" panose="020B0604020202020204" pitchFamily="34" charset="0"/>
                <a:ea typeface="黑体" panose="02010609060101010101" pitchFamily="49" charset="-122"/>
              </a:defRPr>
            </a:lvl2pPr>
            <a:lvl3pPr marL="1143000" indent="-228600" algn="ctr">
              <a:defRPr sz="2400">
                <a:solidFill>
                  <a:schemeClr val="tx1"/>
                </a:solidFill>
                <a:latin typeface="Arial" panose="020B0604020202020204" pitchFamily="34" charset="0"/>
                <a:ea typeface="黑体" panose="02010609060101010101" pitchFamily="49" charset="-122"/>
              </a:defRPr>
            </a:lvl3pPr>
            <a:lvl4pPr marL="1600200" indent="-228600" algn="ctr">
              <a:defRPr sz="2400">
                <a:solidFill>
                  <a:schemeClr val="tx1"/>
                </a:solidFill>
                <a:latin typeface="Arial" panose="020B0604020202020204" pitchFamily="34" charset="0"/>
                <a:ea typeface="黑体" panose="02010609060101010101" pitchFamily="49" charset="-122"/>
              </a:defRPr>
            </a:lvl4pPr>
            <a:lvl5pPr marL="2057400" indent="-228600" algn="ctr">
              <a:defRPr sz="24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9pPr>
          </a:lstStyle>
          <a:p>
            <a:pPr algn="r"/>
            <a:fld id="{424C03E9-C3D4-4E77-93AF-4B0BD64E3A54}" type="slidenum">
              <a:rPr lang="en-US" altLang="zh-CN" sz="1200">
                <a:ea typeface="宋体" panose="02010600030101010101" pitchFamily="2" charset="-122"/>
              </a:rPr>
              <a:pPr algn="r"/>
              <a:t>17</a:t>
            </a:fld>
            <a:endParaRPr lang="en-US" altLang="zh-CN" sz="1200">
              <a:ea typeface="宋体" panose="02010600030101010101" pitchFamily="2" charset="-122"/>
            </a:endParaRPr>
          </a:p>
        </p:txBody>
      </p:sp>
      <p:sp>
        <p:nvSpPr>
          <p:cNvPr id="22531" name="Rectangle 2"/>
          <p:cNvSpPr>
            <a:spLocks noGrp="1" noRot="1" noChangeAspect="1" noChangeArrowheads="1" noTextEdit="1"/>
          </p:cNvSpPr>
          <p:nvPr>
            <p:ph type="sldImg"/>
          </p:nvPr>
        </p:nvSpPr>
        <p:spPr>
          <a:ln/>
        </p:spPr>
      </p:sp>
      <p:sp>
        <p:nvSpPr>
          <p:cNvPr id="22532"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14428804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p:cNvSpPr>
            <a:spLocks noGrp="1" noChangeArrowheads="1"/>
          </p:cNvSpPr>
          <p:nvPr>
            <p:ph type="sldNum" sz="quarter" idx="5"/>
          </p:nvPr>
        </p:nvSpPr>
        <p:spPr>
          <a:noFill/>
        </p:spPr>
        <p:txBody>
          <a:bodyPr/>
          <a:lstStyle>
            <a:lvl1pPr algn="ctr">
              <a:defRPr sz="2400">
                <a:solidFill>
                  <a:schemeClr val="tx1"/>
                </a:solidFill>
                <a:latin typeface="Arial" panose="020B0604020202020204" pitchFamily="34" charset="0"/>
                <a:ea typeface="黑体" panose="02010609060101010101" pitchFamily="49" charset="-122"/>
              </a:defRPr>
            </a:lvl1pPr>
            <a:lvl2pPr marL="742950" indent="-285750" algn="ctr">
              <a:defRPr sz="2400">
                <a:solidFill>
                  <a:schemeClr val="tx1"/>
                </a:solidFill>
                <a:latin typeface="Arial" panose="020B0604020202020204" pitchFamily="34" charset="0"/>
                <a:ea typeface="黑体" panose="02010609060101010101" pitchFamily="49" charset="-122"/>
              </a:defRPr>
            </a:lvl2pPr>
            <a:lvl3pPr marL="1143000" indent="-228600" algn="ctr">
              <a:defRPr sz="2400">
                <a:solidFill>
                  <a:schemeClr val="tx1"/>
                </a:solidFill>
                <a:latin typeface="Arial" panose="020B0604020202020204" pitchFamily="34" charset="0"/>
                <a:ea typeface="黑体" panose="02010609060101010101" pitchFamily="49" charset="-122"/>
              </a:defRPr>
            </a:lvl3pPr>
            <a:lvl4pPr marL="1600200" indent="-228600" algn="ctr">
              <a:defRPr sz="2400">
                <a:solidFill>
                  <a:schemeClr val="tx1"/>
                </a:solidFill>
                <a:latin typeface="Arial" panose="020B0604020202020204" pitchFamily="34" charset="0"/>
                <a:ea typeface="黑体" panose="02010609060101010101" pitchFamily="49" charset="-122"/>
              </a:defRPr>
            </a:lvl4pPr>
            <a:lvl5pPr marL="2057400" indent="-228600" algn="ctr">
              <a:defRPr sz="24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9pPr>
          </a:lstStyle>
          <a:p>
            <a:pPr algn="r"/>
            <a:fld id="{424C03E9-C3D4-4E77-93AF-4B0BD64E3A54}" type="slidenum">
              <a:rPr lang="en-US" altLang="zh-CN" sz="1200">
                <a:ea typeface="宋体" panose="02010600030101010101" pitchFamily="2" charset="-122"/>
              </a:rPr>
              <a:pPr algn="r"/>
              <a:t>19</a:t>
            </a:fld>
            <a:endParaRPr lang="en-US" altLang="zh-CN" sz="1200">
              <a:ea typeface="宋体" panose="02010600030101010101" pitchFamily="2" charset="-122"/>
            </a:endParaRPr>
          </a:p>
        </p:txBody>
      </p:sp>
      <p:sp>
        <p:nvSpPr>
          <p:cNvPr id="22531" name="Rectangle 2"/>
          <p:cNvSpPr>
            <a:spLocks noGrp="1" noRot="1" noChangeAspect="1" noChangeArrowheads="1" noTextEdit="1"/>
          </p:cNvSpPr>
          <p:nvPr>
            <p:ph type="sldImg"/>
          </p:nvPr>
        </p:nvSpPr>
        <p:spPr>
          <a:ln/>
        </p:spPr>
      </p:sp>
      <p:sp>
        <p:nvSpPr>
          <p:cNvPr id="22532"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22352154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p:cNvSpPr>
            <a:spLocks noGrp="1" noChangeArrowheads="1"/>
          </p:cNvSpPr>
          <p:nvPr>
            <p:ph type="sldNum" sz="quarter" idx="5"/>
          </p:nvPr>
        </p:nvSpPr>
        <p:spPr>
          <a:noFill/>
        </p:spPr>
        <p:txBody>
          <a:bodyPr/>
          <a:lstStyle>
            <a:lvl1pPr algn="ctr">
              <a:defRPr sz="2400">
                <a:solidFill>
                  <a:schemeClr val="tx1"/>
                </a:solidFill>
                <a:latin typeface="Arial" panose="020B0604020202020204" pitchFamily="34" charset="0"/>
                <a:ea typeface="黑体" panose="02010609060101010101" pitchFamily="49" charset="-122"/>
              </a:defRPr>
            </a:lvl1pPr>
            <a:lvl2pPr marL="742950" indent="-285750" algn="ctr">
              <a:defRPr sz="2400">
                <a:solidFill>
                  <a:schemeClr val="tx1"/>
                </a:solidFill>
                <a:latin typeface="Arial" panose="020B0604020202020204" pitchFamily="34" charset="0"/>
                <a:ea typeface="黑体" panose="02010609060101010101" pitchFamily="49" charset="-122"/>
              </a:defRPr>
            </a:lvl2pPr>
            <a:lvl3pPr marL="1143000" indent="-228600" algn="ctr">
              <a:defRPr sz="2400">
                <a:solidFill>
                  <a:schemeClr val="tx1"/>
                </a:solidFill>
                <a:latin typeface="Arial" panose="020B0604020202020204" pitchFamily="34" charset="0"/>
                <a:ea typeface="黑体" panose="02010609060101010101" pitchFamily="49" charset="-122"/>
              </a:defRPr>
            </a:lvl3pPr>
            <a:lvl4pPr marL="1600200" indent="-228600" algn="ctr">
              <a:defRPr sz="2400">
                <a:solidFill>
                  <a:schemeClr val="tx1"/>
                </a:solidFill>
                <a:latin typeface="Arial" panose="020B0604020202020204" pitchFamily="34" charset="0"/>
                <a:ea typeface="黑体" panose="02010609060101010101" pitchFamily="49" charset="-122"/>
              </a:defRPr>
            </a:lvl4pPr>
            <a:lvl5pPr marL="2057400" indent="-228600" algn="ctr">
              <a:defRPr sz="24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9pPr>
          </a:lstStyle>
          <a:p>
            <a:pPr algn="r"/>
            <a:fld id="{424C03E9-C3D4-4E77-93AF-4B0BD64E3A54}" type="slidenum">
              <a:rPr lang="en-US" altLang="zh-CN" sz="1200">
                <a:ea typeface="宋体" panose="02010600030101010101" pitchFamily="2" charset="-122"/>
              </a:rPr>
              <a:pPr algn="r"/>
              <a:t>20</a:t>
            </a:fld>
            <a:endParaRPr lang="en-US" altLang="zh-CN" sz="1200">
              <a:ea typeface="宋体" panose="02010600030101010101" pitchFamily="2" charset="-122"/>
            </a:endParaRPr>
          </a:p>
        </p:txBody>
      </p:sp>
      <p:sp>
        <p:nvSpPr>
          <p:cNvPr id="22531" name="Rectangle 2"/>
          <p:cNvSpPr>
            <a:spLocks noGrp="1" noRot="1" noChangeAspect="1" noChangeArrowheads="1" noTextEdit="1"/>
          </p:cNvSpPr>
          <p:nvPr>
            <p:ph type="sldImg"/>
          </p:nvPr>
        </p:nvSpPr>
        <p:spPr>
          <a:ln/>
        </p:spPr>
      </p:sp>
      <p:sp>
        <p:nvSpPr>
          <p:cNvPr id="22532"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25294106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lvl1pPr algn="ctr">
              <a:defRPr sz="2400">
                <a:solidFill>
                  <a:schemeClr val="tx1"/>
                </a:solidFill>
                <a:latin typeface="Arial" panose="020B0604020202020204" pitchFamily="34" charset="0"/>
                <a:ea typeface="黑体" panose="02010609060101010101" pitchFamily="49" charset="-122"/>
              </a:defRPr>
            </a:lvl1pPr>
            <a:lvl2pPr marL="742950" indent="-285750" algn="ctr">
              <a:defRPr sz="2400">
                <a:solidFill>
                  <a:schemeClr val="tx1"/>
                </a:solidFill>
                <a:latin typeface="Arial" panose="020B0604020202020204" pitchFamily="34" charset="0"/>
                <a:ea typeface="黑体" panose="02010609060101010101" pitchFamily="49" charset="-122"/>
              </a:defRPr>
            </a:lvl2pPr>
            <a:lvl3pPr marL="1143000" indent="-228600" algn="ctr">
              <a:defRPr sz="2400">
                <a:solidFill>
                  <a:schemeClr val="tx1"/>
                </a:solidFill>
                <a:latin typeface="Arial" panose="020B0604020202020204" pitchFamily="34" charset="0"/>
                <a:ea typeface="黑体" panose="02010609060101010101" pitchFamily="49" charset="-122"/>
              </a:defRPr>
            </a:lvl3pPr>
            <a:lvl4pPr marL="1600200" indent="-228600" algn="ctr">
              <a:defRPr sz="2400">
                <a:solidFill>
                  <a:schemeClr val="tx1"/>
                </a:solidFill>
                <a:latin typeface="Arial" panose="020B0604020202020204" pitchFamily="34" charset="0"/>
                <a:ea typeface="黑体" panose="02010609060101010101" pitchFamily="49" charset="-122"/>
              </a:defRPr>
            </a:lvl4pPr>
            <a:lvl5pPr marL="2057400" indent="-228600" algn="ctr">
              <a:defRPr sz="24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9pPr>
          </a:lstStyle>
          <a:p>
            <a:pPr algn="r"/>
            <a:fld id="{370B7790-72F6-42D8-BEA4-C2C7E26DDB8E}" type="slidenum">
              <a:rPr lang="en-US" altLang="zh-CN" sz="1200">
                <a:ea typeface="宋体" panose="02010600030101010101" pitchFamily="2" charset="-122"/>
              </a:rPr>
              <a:pPr algn="r"/>
              <a:t>21</a:t>
            </a:fld>
            <a:endParaRPr lang="en-US" altLang="zh-CN" sz="1200">
              <a:ea typeface="宋体" panose="02010600030101010101" pitchFamily="2" charset="-122"/>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5934626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lvl1pPr algn="ctr">
              <a:defRPr sz="2400">
                <a:solidFill>
                  <a:schemeClr val="tx1"/>
                </a:solidFill>
                <a:latin typeface="Arial" panose="020B0604020202020204" pitchFamily="34" charset="0"/>
                <a:ea typeface="黑体" panose="02010609060101010101" pitchFamily="49" charset="-122"/>
              </a:defRPr>
            </a:lvl1pPr>
            <a:lvl2pPr marL="742950" indent="-285750" algn="ctr">
              <a:defRPr sz="2400">
                <a:solidFill>
                  <a:schemeClr val="tx1"/>
                </a:solidFill>
                <a:latin typeface="Arial" panose="020B0604020202020204" pitchFamily="34" charset="0"/>
                <a:ea typeface="黑体" panose="02010609060101010101" pitchFamily="49" charset="-122"/>
              </a:defRPr>
            </a:lvl2pPr>
            <a:lvl3pPr marL="1143000" indent="-228600" algn="ctr">
              <a:defRPr sz="2400">
                <a:solidFill>
                  <a:schemeClr val="tx1"/>
                </a:solidFill>
                <a:latin typeface="Arial" panose="020B0604020202020204" pitchFamily="34" charset="0"/>
                <a:ea typeface="黑体" panose="02010609060101010101" pitchFamily="49" charset="-122"/>
              </a:defRPr>
            </a:lvl3pPr>
            <a:lvl4pPr marL="1600200" indent="-228600" algn="ctr">
              <a:defRPr sz="2400">
                <a:solidFill>
                  <a:schemeClr val="tx1"/>
                </a:solidFill>
                <a:latin typeface="Arial" panose="020B0604020202020204" pitchFamily="34" charset="0"/>
                <a:ea typeface="黑体" panose="02010609060101010101" pitchFamily="49" charset="-122"/>
              </a:defRPr>
            </a:lvl4pPr>
            <a:lvl5pPr marL="2057400" indent="-228600" algn="ctr">
              <a:defRPr sz="24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9pPr>
          </a:lstStyle>
          <a:p>
            <a:pPr algn="r"/>
            <a:fld id="{370B7790-72F6-42D8-BEA4-C2C7E26DDB8E}" type="slidenum">
              <a:rPr lang="en-US" altLang="zh-CN" sz="1200">
                <a:ea typeface="宋体" panose="02010600030101010101" pitchFamily="2" charset="-122"/>
              </a:rPr>
              <a:pPr algn="r"/>
              <a:t>22</a:t>
            </a:fld>
            <a:endParaRPr lang="en-US" altLang="zh-CN" sz="1200">
              <a:ea typeface="宋体" panose="02010600030101010101" pitchFamily="2" charset="-122"/>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23202968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7"/>
          <p:cNvSpPr>
            <a:spLocks noGrp="1" noChangeArrowheads="1"/>
          </p:cNvSpPr>
          <p:nvPr>
            <p:ph type="sldNum" sz="quarter" idx="5"/>
          </p:nvPr>
        </p:nvSpPr>
        <p:spPr>
          <a:noFill/>
        </p:spPr>
        <p:txBody>
          <a:bodyPr/>
          <a:lstStyle>
            <a:lvl1pPr algn="ctr">
              <a:defRPr sz="2400">
                <a:solidFill>
                  <a:schemeClr val="tx1"/>
                </a:solidFill>
                <a:latin typeface="Arial" panose="020B0604020202020204" pitchFamily="34" charset="0"/>
                <a:ea typeface="黑体" panose="02010609060101010101" pitchFamily="49" charset="-122"/>
              </a:defRPr>
            </a:lvl1pPr>
            <a:lvl2pPr marL="742950" indent="-285750" algn="ctr">
              <a:defRPr sz="2400">
                <a:solidFill>
                  <a:schemeClr val="tx1"/>
                </a:solidFill>
                <a:latin typeface="Arial" panose="020B0604020202020204" pitchFamily="34" charset="0"/>
                <a:ea typeface="黑体" panose="02010609060101010101" pitchFamily="49" charset="-122"/>
              </a:defRPr>
            </a:lvl2pPr>
            <a:lvl3pPr marL="1143000" indent="-228600" algn="ctr">
              <a:defRPr sz="2400">
                <a:solidFill>
                  <a:schemeClr val="tx1"/>
                </a:solidFill>
                <a:latin typeface="Arial" panose="020B0604020202020204" pitchFamily="34" charset="0"/>
                <a:ea typeface="黑体" panose="02010609060101010101" pitchFamily="49" charset="-122"/>
              </a:defRPr>
            </a:lvl3pPr>
            <a:lvl4pPr marL="1600200" indent="-228600" algn="ctr">
              <a:defRPr sz="2400">
                <a:solidFill>
                  <a:schemeClr val="tx1"/>
                </a:solidFill>
                <a:latin typeface="Arial" panose="020B0604020202020204" pitchFamily="34" charset="0"/>
                <a:ea typeface="黑体" panose="02010609060101010101" pitchFamily="49" charset="-122"/>
              </a:defRPr>
            </a:lvl4pPr>
            <a:lvl5pPr marL="2057400" indent="-228600" algn="ctr">
              <a:defRPr sz="24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9pPr>
          </a:lstStyle>
          <a:p>
            <a:pPr algn="r"/>
            <a:fld id="{B3625F4F-82C2-4943-A2BD-6CEEA8D278FA}" type="slidenum">
              <a:rPr lang="en-US" altLang="zh-CN" sz="1200">
                <a:ea typeface="宋体" panose="02010600030101010101" pitchFamily="2" charset="-122"/>
              </a:rPr>
              <a:pPr algn="r"/>
              <a:t>2</a:t>
            </a:fld>
            <a:endParaRPr lang="en-US" altLang="zh-CN" sz="1200">
              <a:ea typeface="宋体" panose="02010600030101010101" pitchFamily="2" charset="-122"/>
            </a:endParaRPr>
          </a:p>
        </p:txBody>
      </p:sp>
      <p:sp>
        <p:nvSpPr>
          <p:cNvPr id="8195" name="Rectangle 2"/>
          <p:cNvSpPr>
            <a:spLocks noGrp="1" noRot="1" noChangeAspect="1" noChangeArrowheads="1" noTextEdit="1"/>
          </p:cNvSpPr>
          <p:nvPr>
            <p:ph type="sldImg"/>
          </p:nvPr>
        </p:nvSpPr>
        <p:spPr>
          <a:ln/>
        </p:spPr>
      </p:sp>
      <p:sp>
        <p:nvSpPr>
          <p:cNvPr id="8196"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16464852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lvl1pPr algn="ctr">
              <a:defRPr sz="2400">
                <a:solidFill>
                  <a:schemeClr val="tx1"/>
                </a:solidFill>
                <a:latin typeface="Arial" panose="020B0604020202020204" pitchFamily="34" charset="0"/>
                <a:ea typeface="黑体" panose="02010609060101010101" pitchFamily="49" charset="-122"/>
              </a:defRPr>
            </a:lvl1pPr>
            <a:lvl2pPr marL="742950" indent="-285750" algn="ctr">
              <a:defRPr sz="2400">
                <a:solidFill>
                  <a:schemeClr val="tx1"/>
                </a:solidFill>
                <a:latin typeface="Arial" panose="020B0604020202020204" pitchFamily="34" charset="0"/>
                <a:ea typeface="黑体" panose="02010609060101010101" pitchFamily="49" charset="-122"/>
              </a:defRPr>
            </a:lvl2pPr>
            <a:lvl3pPr marL="1143000" indent="-228600" algn="ctr">
              <a:defRPr sz="2400">
                <a:solidFill>
                  <a:schemeClr val="tx1"/>
                </a:solidFill>
                <a:latin typeface="Arial" panose="020B0604020202020204" pitchFamily="34" charset="0"/>
                <a:ea typeface="黑体" panose="02010609060101010101" pitchFamily="49" charset="-122"/>
              </a:defRPr>
            </a:lvl3pPr>
            <a:lvl4pPr marL="1600200" indent="-228600" algn="ctr">
              <a:defRPr sz="2400">
                <a:solidFill>
                  <a:schemeClr val="tx1"/>
                </a:solidFill>
                <a:latin typeface="Arial" panose="020B0604020202020204" pitchFamily="34" charset="0"/>
                <a:ea typeface="黑体" panose="02010609060101010101" pitchFamily="49" charset="-122"/>
              </a:defRPr>
            </a:lvl4pPr>
            <a:lvl5pPr marL="2057400" indent="-228600" algn="ctr">
              <a:defRPr sz="24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9pPr>
          </a:lstStyle>
          <a:p>
            <a:pPr algn="r"/>
            <a:fld id="{370B7790-72F6-42D8-BEA4-C2C7E26DDB8E}" type="slidenum">
              <a:rPr lang="en-US" altLang="zh-CN" sz="1200">
                <a:ea typeface="宋体" panose="02010600030101010101" pitchFamily="2" charset="-122"/>
              </a:rPr>
              <a:pPr algn="r"/>
              <a:t>23</a:t>
            </a:fld>
            <a:endParaRPr lang="en-US" altLang="zh-CN" sz="1200">
              <a:ea typeface="宋体" panose="02010600030101010101" pitchFamily="2" charset="-122"/>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39283883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lvl1pPr algn="ctr">
              <a:defRPr sz="2400">
                <a:solidFill>
                  <a:schemeClr val="tx1"/>
                </a:solidFill>
                <a:latin typeface="Arial" panose="020B0604020202020204" pitchFamily="34" charset="0"/>
                <a:ea typeface="黑体" panose="02010609060101010101" pitchFamily="49" charset="-122"/>
              </a:defRPr>
            </a:lvl1pPr>
            <a:lvl2pPr marL="742950" indent="-285750" algn="ctr">
              <a:defRPr sz="2400">
                <a:solidFill>
                  <a:schemeClr val="tx1"/>
                </a:solidFill>
                <a:latin typeface="Arial" panose="020B0604020202020204" pitchFamily="34" charset="0"/>
                <a:ea typeface="黑体" panose="02010609060101010101" pitchFamily="49" charset="-122"/>
              </a:defRPr>
            </a:lvl2pPr>
            <a:lvl3pPr marL="1143000" indent="-228600" algn="ctr">
              <a:defRPr sz="2400">
                <a:solidFill>
                  <a:schemeClr val="tx1"/>
                </a:solidFill>
                <a:latin typeface="Arial" panose="020B0604020202020204" pitchFamily="34" charset="0"/>
                <a:ea typeface="黑体" panose="02010609060101010101" pitchFamily="49" charset="-122"/>
              </a:defRPr>
            </a:lvl3pPr>
            <a:lvl4pPr marL="1600200" indent="-228600" algn="ctr">
              <a:defRPr sz="2400">
                <a:solidFill>
                  <a:schemeClr val="tx1"/>
                </a:solidFill>
                <a:latin typeface="Arial" panose="020B0604020202020204" pitchFamily="34" charset="0"/>
                <a:ea typeface="黑体" panose="02010609060101010101" pitchFamily="49" charset="-122"/>
              </a:defRPr>
            </a:lvl4pPr>
            <a:lvl5pPr marL="2057400" indent="-228600" algn="ctr">
              <a:defRPr sz="24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9pPr>
          </a:lstStyle>
          <a:p>
            <a:pPr algn="r"/>
            <a:fld id="{370B7790-72F6-42D8-BEA4-C2C7E26DDB8E}" type="slidenum">
              <a:rPr lang="en-US" altLang="zh-CN" sz="1200">
                <a:ea typeface="宋体" panose="02010600030101010101" pitchFamily="2" charset="-122"/>
              </a:rPr>
              <a:pPr algn="r"/>
              <a:t>24</a:t>
            </a:fld>
            <a:endParaRPr lang="en-US" altLang="zh-CN" sz="1200">
              <a:ea typeface="宋体" panose="02010600030101010101" pitchFamily="2" charset="-122"/>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42733117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lvl1pPr algn="ctr">
              <a:defRPr sz="2400">
                <a:solidFill>
                  <a:schemeClr val="tx1"/>
                </a:solidFill>
                <a:latin typeface="Arial" panose="020B0604020202020204" pitchFamily="34" charset="0"/>
                <a:ea typeface="黑体" panose="02010609060101010101" pitchFamily="49" charset="-122"/>
              </a:defRPr>
            </a:lvl1pPr>
            <a:lvl2pPr marL="742950" indent="-285750" algn="ctr">
              <a:defRPr sz="2400">
                <a:solidFill>
                  <a:schemeClr val="tx1"/>
                </a:solidFill>
                <a:latin typeface="Arial" panose="020B0604020202020204" pitchFamily="34" charset="0"/>
                <a:ea typeface="黑体" panose="02010609060101010101" pitchFamily="49" charset="-122"/>
              </a:defRPr>
            </a:lvl2pPr>
            <a:lvl3pPr marL="1143000" indent="-228600" algn="ctr">
              <a:defRPr sz="2400">
                <a:solidFill>
                  <a:schemeClr val="tx1"/>
                </a:solidFill>
                <a:latin typeface="Arial" panose="020B0604020202020204" pitchFamily="34" charset="0"/>
                <a:ea typeface="黑体" panose="02010609060101010101" pitchFamily="49" charset="-122"/>
              </a:defRPr>
            </a:lvl3pPr>
            <a:lvl4pPr marL="1600200" indent="-228600" algn="ctr">
              <a:defRPr sz="2400">
                <a:solidFill>
                  <a:schemeClr val="tx1"/>
                </a:solidFill>
                <a:latin typeface="Arial" panose="020B0604020202020204" pitchFamily="34" charset="0"/>
                <a:ea typeface="黑体" panose="02010609060101010101" pitchFamily="49" charset="-122"/>
              </a:defRPr>
            </a:lvl4pPr>
            <a:lvl5pPr marL="2057400" indent="-228600" algn="ctr">
              <a:defRPr sz="24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9pPr>
          </a:lstStyle>
          <a:p>
            <a:pPr algn="r"/>
            <a:fld id="{370B7790-72F6-42D8-BEA4-C2C7E26DDB8E}" type="slidenum">
              <a:rPr lang="en-US" altLang="zh-CN" sz="1200">
                <a:ea typeface="宋体" panose="02010600030101010101" pitchFamily="2" charset="-122"/>
              </a:rPr>
              <a:pPr algn="r"/>
              <a:t>25</a:t>
            </a:fld>
            <a:endParaRPr lang="en-US" altLang="zh-CN" sz="1200">
              <a:ea typeface="宋体" panose="02010600030101010101" pitchFamily="2" charset="-122"/>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288876118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lvl1pPr algn="ctr">
              <a:defRPr sz="2400">
                <a:solidFill>
                  <a:schemeClr val="tx1"/>
                </a:solidFill>
                <a:latin typeface="Arial" panose="020B0604020202020204" pitchFamily="34" charset="0"/>
                <a:ea typeface="黑体" panose="02010609060101010101" pitchFamily="49" charset="-122"/>
              </a:defRPr>
            </a:lvl1pPr>
            <a:lvl2pPr marL="742950" indent="-285750" algn="ctr">
              <a:defRPr sz="2400">
                <a:solidFill>
                  <a:schemeClr val="tx1"/>
                </a:solidFill>
                <a:latin typeface="Arial" panose="020B0604020202020204" pitchFamily="34" charset="0"/>
                <a:ea typeface="黑体" panose="02010609060101010101" pitchFamily="49" charset="-122"/>
              </a:defRPr>
            </a:lvl2pPr>
            <a:lvl3pPr marL="1143000" indent="-228600" algn="ctr">
              <a:defRPr sz="2400">
                <a:solidFill>
                  <a:schemeClr val="tx1"/>
                </a:solidFill>
                <a:latin typeface="Arial" panose="020B0604020202020204" pitchFamily="34" charset="0"/>
                <a:ea typeface="黑体" panose="02010609060101010101" pitchFamily="49" charset="-122"/>
              </a:defRPr>
            </a:lvl3pPr>
            <a:lvl4pPr marL="1600200" indent="-228600" algn="ctr">
              <a:defRPr sz="2400">
                <a:solidFill>
                  <a:schemeClr val="tx1"/>
                </a:solidFill>
                <a:latin typeface="Arial" panose="020B0604020202020204" pitchFamily="34" charset="0"/>
                <a:ea typeface="黑体" panose="02010609060101010101" pitchFamily="49" charset="-122"/>
              </a:defRPr>
            </a:lvl4pPr>
            <a:lvl5pPr marL="2057400" indent="-228600" algn="ctr">
              <a:defRPr sz="24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9pPr>
          </a:lstStyle>
          <a:p>
            <a:pPr algn="r"/>
            <a:fld id="{370B7790-72F6-42D8-BEA4-C2C7E26DDB8E}" type="slidenum">
              <a:rPr lang="en-US" altLang="zh-CN" sz="1200">
                <a:ea typeface="宋体" panose="02010600030101010101" pitchFamily="2" charset="-122"/>
              </a:rPr>
              <a:pPr algn="r"/>
              <a:t>26</a:t>
            </a:fld>
            <a:endParaRPr lang="en-US" altLang="zh-CN" sz="1200">
              <a:ea typeface="宋体" panose="02010600030101010101" pitchFamily="2" charset="-122"/>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36711918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lvl1pPr algn="ctr">
              <a:defRPr sz="2400">
                <a:solidFill>
                  <a:schemeClr val="tx1"/>
                </a:solidFill>
                <a:latin typeface="Arial" panose="020B0604020202020204" pitchFamily="34" charset="0"/>
                <a:ea typeface="黑体" panose="02010609060101010101" pitchFamily="49" charset="-122"/>
              </a:defRPr>
            </a:lvl1pPr>
            <a:lvl2pPr marL="742950" indent="-285750" algn="ctr">
              <a:defRPr sz="2400">
                <a:solidFill>
                  <a:schemeClr val="tx1"/>
                </a:solidFill>
                <a:latin typeface="Arial" panose="020B0604020202020204" pitchFamily="34" charset="0"/>
                <a:ea typeface="黑体" panose="02010609060101010101" pitchFamily="49" charset="-122"/>
              </a:defRPr>
            </a:lvl2pPr>
            <a:lvl3pPr marL="1143000" indent="-228600" algn="ctr">
              <a:defRPr sz="2400">
                <a:solidFill>
                  <a:schemeClr val="tx1"/>
                </a:solidFill>
                <a:latin typeface="Arial" panose="020B0604020202020204" pitchFamily="34" charset="0"/>
                <a:ea typeface="黑体" panose="02010609060101010101" pitchFamily="49" charset="-122"/>
              </a:defRPr>
            </a:lvl3pPr>
            <a:lvl4pPr marL="1600200" indent="-228600" algn="ctr">
              <a:defRPr sz="2400">
                <a:solidFill>
                  <a:schemeClr val="tx1"/>
                </a:solidFill>
                <a:latin typeface="Arial" panose="020B0604020202020204" pitchFamily="34" charset="0"/>
                <a:ea typeface="黑体" panose="02010609060101010101" pitchFamily="49" charset="-122"/>
              </a:defRPr>
            </a:lvl4pPr>
            <a:lvl5pPr marL="2057400" indent="-228600" algn="ctr">
              <a:defRPr sz="24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9pPr>
          </a:lstStyle>
          <a:p>
            <a:pPr algn="r"/>
            <a:fld id="{370B7790-72F6-42D8-BEA4-C2C7E26DDB8E}" type="slidenum">
              <a:rPr lang="en-US" altLang="zh-CN" sz="1200">
                <a:ea typeface="宋体" panose="02010600030101010101" pitchFamily="2" charset="-122"/>
              </a:rPr>
              <a:pPr algn="r"/>
              <a:t>27</a:t>
            </a:fld>
            <a:endParaRPr lang="en-US" altLang="zh-CN" sz="1200">
              <a:ea typeface="宋体" panose="02010600030101010101" pitchFamily="2" charset="-122"/>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139712931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lvl1pPr algn="ctr">
              <a:defRPr sz="2400">
                <a:solidFill>
                  <a:schemeClr val="tx1"/>
                </a:solidFill>
                <a:latin typeface="Arial" panose="020B0604020202020204" pitchFamily="34" charset="0"/>
                <a:ea typeface="黑体" panose="02010609060101010101" pitchFamily="49" charset="-122"/>
              </a:defRPr>
            </a:lvl1pPr>
            <a:lvl2pPr marL="742950" indent="-285750" algn="ctr">
              <a:defRPr sz="2400">
                <a:solidFill>
                  <a:schemeClr val="tx1"/>
                </a:solidFill>
                <a:latin typeface="Arial" panose="020B0604020202020204" pitchFamily="34" charset="0"/>
                <a:ea typeface="黑体" panose="02010609060101010101" pitchFamily="49" charset="-122"/>
              </a:defRPr>
            </a:lvl2pPr>
            <a:lvl3pPr marL="1143000" indent="-228600" algn="ctr">
              <a:defRPr sz="2400">
                <a:solidFill>
                  <a:schemeClr val="tx1"/>
                </a:solidFill>
                <a:latin typeface="Arial" panose="020B0604020202020204" pitchFamily="34" charset="0"/>
                <a:ea typeface="黑体" panose="02010609060101010101" pitchFamily="49" charset="-122"/>
              </a:defRPr>
            </a:lvl3pPr>
            <a:lvl4pPr marL="1600200" indent="-228600" algn="ctr">
              <a:defRPr sz="2400">
                <a:solidFill>
                  <a:schemeClr val="tx1"/>
                </a:solidFill>
                <a:latin typeface="Arial" panose="020B0604020202020204" pitchFamily="34" charset="0"/>
                <a:ea typeface="黑体" panose="02010609060101010101" pitchFamily="49" charset="-122"/>
              </a:defRPr>
            </a:lvl4pPr>
            <a:lvl5pPr marL="2057400" indent="-228600" algn="ctr">
              <a:defRPr sz="24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9pPr>
          </a:lstStyle>
          <a:p>
            <a:pPr algn="r"/>
            <a:fld id="{370B7790-72F6-42D8-BEA4-C2C7E26DDB8E}" type="slidenum">
              <a:rPr lang="en-US" altLang="zh-CN" sz="1200">
                <a:ea typeface="宋体" panose="02010600030101010101" pitchFamily="2" charset="-122"/>
              </a:rPr>
              <a:pPr algn="r"/>
              <a:t>28</a:t>
            </a:fld>
            <a:endParaRPr lang="en-US" altLang="zh-CN" sz="1200">
              <a:ea typeface="宋体" panose="02010600030101010101" pitchFamily="2" charset="-122"/>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271936787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lvl1pPr algn="ctr">
              <a:defRPr sz="2400">
                <a:solidFill>
                  <a:schemeClr val="tx1"/>
                </a:solidFill>
                <a:latin typeface="Arial" panose="020B0604020202020204" pitchFamily="34" charset="0"/>
                <a:ea typeface="黑体" panose="02010609060101010101" pitchFamily="49" charset="-122"/>
              </a:defRPr>
            </a:lvl1pPr>
            <a:lvl2pPr marL="742950" indent="-285750" algn="ctr">
              <a:defRPr sz="2400">
                <a:solidFill>
                  <a:schemeClr val="tx1"/>
                </a:solidFill>
                <a:latin typeface="Arial" panose="020B0604020202020204" pitchFamily="34" charset="0"/>
                <a:ea typeface="黑体" panose="02010609060101010101" pitchFamily="49" charset="-122"/>
              </a:defRPr>
            </a:lvl2pPr>
            <a:lvl3pPr marL="1143000" indent="-228600" algn="ctr">
              <a:defRPr sz="2400">
                <a:solidFill>
                  <a:schemeClr val="tx1"/>
                </a:solidFill>
                <a:latin typeface="Arial" panose="020B0604020202020204" pitchFamily="34" charset="0"/>
                <a:ea typeface="黑体" panose="02010609060101010101" pitchFamily="49" charset="-122"/>
              </a:defRPr>
            </a:lvl3pPr>
            <a:lvl4pPr marL="1600200" indent="-228600" algn="ctr">
              <a:defRPr sz="2400">
                <a:solidFill>
                  <a:schemeClr val="tx1"/>
                </a:solidFill>
                <a:latin typeface="Arial" panose="020B0604020202020204" pitchFamily="34" charset="0"/>
                <a:ea typeface="黑体" panose="02010609060101010101" pitchFamily="49" charset="-122"/>
              </a:defRPr>
            </a:lvl4pPr>
            <a:lvl5pPr marL="2057400" indent="-228600" algn="ctr">
              <a:defRPr sz="24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9pPr>
          </a:lstStyle>
          <a:p>
            <a:pPr algn="r"/>
            <a:fld id="{370B7790-72F6-42D8-BEA4-C2C7E26DDB8E}" type="slidenum">
              <a:rPr lang="en-US" altLang="zh-CN" sz="1200">
                <a:ea typeface="宋体" panose="02010600030101010101" pitchFamily="2" charset="-122"/>
              </a:rPr>
              <a:pPr algn="r"/>
              <a:t>29</a:t>
            </a:fld>
            <a:endParaRPr lang="en-US" altLang="zh-CN" sz="1200">
              <a:ea typeface="宋体" panose="02010600030101010101" pitchFamily="2" charset="-122"/>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384028671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lvl1pPr algn="ctr">
              <a:defRPr sz="2400">
                <a:solidFill>
                  <a:schemeClr val="tx1"/>
                </a:solidFill>
                <a:latin typeface="Arial" panose="020B0604020202020204" pitchFamily="34" charset="0"/>
                <a:ea typeface="黑体" panose="02010609060101010101" pitchFamily="49" charset="-122"/>
              </a:defRPr>
            </a:lvl1pPr>
            <a:lvl2pPr marL="742950" indent="-285750" algn="ctr">
              <a:defRPr sz="2400">
                <a:solidFill>
                  <a:schemeClr val="tx1"/>
                </a:solidFill>
                <a:latin typeface="Arial" panose="020B0604020202020204" pitchFamily="34" charset="0"/>
                <a:ea typeface="黑体" panose="02010609060101010101" pitchFamily="49" charset="-122"/>
              </a:defRPr>
            </a:lvl2pPr>
            <a:lvl3pPr marL="1143000" indent="-228600" algn="ctr">
              <a:defRPr sz="2400">
                <a:solidFill>
                  <a:schemeClr val="tx1"/>
                </a:solidFill>
                <a:latin typeface="Arial" panose="020B0604020202020204" pitchFamily="34" charset="0"/>
                <a:ea typeface="黑体" panose="02010609060101010101" pitchFamily="49" charset="-122"/>
              </a:defRPr>
            </a:lvl3pPr>
            <a:lvl4pPr marL="1600200" indent="-228600" algn="ctr">
              <a:defRPr sz="2400">
                <a:solidFill>
                  <a:schemeClr val="tx1"/>
                </a:solidFill>
                <a:latin typeface="Arial" panose="020B0604020202020204" pitchFamily="34" charset="0"/>
                <a:ea typeface="黑体" panose="02010609060101010101" pitchFamily="49" charset="-122"/>
              </a:defRPr>
            </a:lvl4pPr>
            <a:lvl5pPr marL="2057400" indent="-228600" algn="ctr">
              <a:defRPr sz="24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9pPr>
          </a:lstStyle>
          <a:p>
            <a:pPr algn="r"/>
            <a:fld id="{370B7790-72F6-42D8-BEA4-C2C7E26DDB8E}" type="slidenum">
              <a:rPr lang="en-US" altLang="zh-CN" sz="1200">
                <a:ea typeface="宋体" panose="02010600030101010101" pitchFamily="2" charset="-122"/>
              </a:rPr>
              <a:pPr algn="r"/>
              <a:t>30</a:t>
            </a:fld>
            <a:endParaRPr lang="en-US" altLang="zh-CN" sz="1200">
              <a:ea typeface="宋体" panose="02010600030101010101" pitchFamily="2" charset="-122"/>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140580930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lvl1pPr algn="ctr">
              <a:defRPr sz="2400">
                <a:solidFill>
                  <a:schemeClr val="tx1"/>
                </a:solidFill>
                <a:latin typeface="Arial" panose="020B0604020202020204" pitchFamily="34" charset="0"/>
                <a:ea typeface="黑体" panose="02010609060101010101" pitchFamily="49" charset="-122"/>
              </a:defRPr>
            </a:lvl1pPr>
            <a:lvl2pPr marL="742950" indent="-285750" algn="ctr">
              <a:defRPr sz="2400">
                <a:solidFill>
                  <a:schemeClr val="tx1"/>
                </a:solidFill>
                <a:latin typeface="Arial" panose="020B0604020202020204" pitchFamily="34" charset="0"/>
                <a:ea typeface="黑体" panose="02010609060101010101" pitchFamily="49" charset="-122"/>
              </a:defRPr>
            </a:lvl2pPr>
            <a:lvl3pPr marL="1143000" indent="-228600" algn="ctr">
              <a:defRPr sz="2400">
                <a:solidFill>
                  <a:schemeClr val="tx1"/>
                </a:solidFill>
                <a:latin typeface="Arial" panose="020B0604020202020204" pitchFamily="34" charset="0"/>
                <a:ea typeface="黑体" panose="02010609060101010101" pitchFamily="49" charset="-122"/>
              </a:defRPr>
            </a:lvl3pPr>
            <a:lvl4pPr marL="1600200" indent="-228600" algn="ctr">
              <a:defRPr sz="2400">
                <a:solidFill>
                  <a:schemeClr val="tx1"/>
                </a:solidFill>
                <a:latin typeface="Arial" panose="020B0604020202020204" pitchFamily="34" charset="0"/>
                <a:ea typeface="黑体" panose="02010609060101010101" pitchFamily="49" charset="-122"/>
              </a:defRPr>
            </a:lvl4pPr>
            <a:lvl5pPr marL="2057400" indent="-228600" algn="ctr">
              <a:defRPr sz="24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9pPr>
          </a:lstStyle>
          <a:p>
            <a:pPr algn="r"/>
            <a:fld id="{370B7790-72F6-42D8-BEA4-C2C7E26DDB8E}" type="slidenum">
              <a:rPr lang="en-US" altLang="zh-CN" sz="1200">
                <a:ea typeface="宋体" panose="02010600030101010101" pitchFamily="2" charset="-122"/>
              </a:rPr>
              <a:pPr algn="r"/>
              <a:t>31</a:t>
            </a:fld>
            <a:endParaRPr lang="en-US" altLang="zh-CN" sz="1200">
              <a:ea typeface="宋体" panose="02010600030101010101" pitchFamily="2" charset="-122"/>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382818805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lvl1pPr algn="ctr">
              <a:defRPr sz="2400">
                <a:solidFill>
                  <a:schemeClr val="tx1"/>
                </a:solidFill>
                <a:latin typeface="Arial" panose="020B0604020202020204" pitchFamily="34" charset="0"/>
                <a:ea typeface="黑体" panose="02010609060101010101" pitchFamily="49" charset="-122"/>
              </a:defRPr>
            </a:lvl1pPr>
            <a:lvl2pPr marL="742950" indent="-285750" algn="ctr">
              <a:defRPr sz="2400">
                <a:solidFill>
                  <a:schemeClr val="tx1"/>
                </a:solidFill>
                <a:latin typeface="Arial" panose="020B0604020202020204" pitchFamily="34" charset="0"/>
                <a:ea typeface="黑体" panose="02010609060101010101" pitchFamily="49" charset="-122"/>
              </a:defRPr>
            </a:lvl2pPr>
            <a:lvl3pPr marL="1143000" indent="-228600" algn="ctr">
              <a:defRPr sz="2400">
                <a:solidFill>
                  <a:schemeClr val="tx1"/>
                </a:solidFill>
                <a:latin typeface="Arial" panose="020B0604020202020204" pitchFamily="34" charset="0"/>
                <a:ea typeface="黑体" panose="02010609060101010101" pitchFamily="49" charset="-122"/>
              </a:defRPr>
            </a:lvl3pPr>
            <a:lvl4pPr marL="1600200" indent="-228600" algn="ctr">
              <a:defRPr sz="2400">
                <a:solidFill>
                  <a:schemeClr val="tx1"/>
                </a:solidFill>
                <a:latin typeface="Arial" panose="020B0604020202020204" pitchFamily="34" charset="0"/>
                <a:ea typeface="黑体" panose="02010609060101010101" pitchFamily="49" charset="-122"/>
              </a:defRPr>
            </a:lvl4pPr>
            <a:lvl5pPr marL="2057400" indent="-228600" algn="ctr">
              <a:defRPr sz="24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9pPr>
          </a:lstStyle>
          <a:p>
            <a:pPr algn="r"/>
            <a:fld id="{370B7790-72F6-42D8-BEA4-C2C7E26DDB8E}" type="slidenum">
              <a:rPr lang="en-US" altLang="zh-CN" sz="1200">
                <a:ea typeface="宋体" panose="02010600030101010101" pitchFamily="2" charset="-122"/>
              </a:rPr>
              <a:pPr algn="r"/>
              <a:t>32</a:t>
            </a:fld>
            <a:endParaRPr lang="en-US" altLang="zh-CN" sz="1200">
              <a:ea typeface="宋体" panose="02010600030101010101" pitchFamily="2" charset="-122"/>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10805320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7"/>
          <p:cNvSpPr>
            <a:spLocks noGrp="1" noChangeArrowheads="1"/>
          </p:cNvSpPr>
          <p:nvPr>
            <p:ph type="sldNum" sz="quarter" idx="5"/>
          </p:nvPr>
        </p:nvSpPr>
        <p:spPr>
          <a:noFill/>
        </p:spPr>
        <p:txBody>
          <a:bodyPr/>
          <a:lstStyle>
            <a:lvl1pPr algn="ctr">
              <a:defRPr sz="2400">
                <a:solidFill>
                  <a:schemeClr val="tx1"/>
                </a:solidFill>
                <a:latin typeface="Arial" panose="020B0604020202020204" pitchFamily="34" charset="0"/>
                <a:ea typeface="黑体" panose="02010609060101010101" pitchFamily="49" charset="-122"/>
              </a:defRPr>
            </a:lvl1pPr>
            <a:lvl2pPr marL="742950" indent="-285750" algn="ctr">
              <a:defRPr sz="2400">
                <a:solidFill>
                  <a:schemeClr val="tx1"/>
                </a:solidFill>
                <a:latin typeface="Arial" panose="020B0604020202020204" pitchFamily="34" charset="0"/>
                <a:ea typeface="黑体" panose="02010609060101010101" pitchFamily="49" charset="-122"/>
              </a:defRPr>
            </a:lvl2pPr>
            <a:lvl3pPr marL="1143000" indent="-228600" algn="ctr">
              <a:defRPr sz="2400">
                <a:solidFill>
                  <a:schemeClr val="tx1"/>
                </a:solidFill>
                <a:latin typeface="Arial" panose="020B0604020202020204" pitchFamily="34" charset="0"/>
                <a:ea typeface="黑体" panose="02010609060101010101" pitchFamily="49" charset="-122"/>
              </a:defRPr>
            </a:lvl3pPr>
            <a:lvl4pPr marL="1600200" indent="-228600" algn="ctr">
              <a:defRPr sz="2400">
                <a:solidFill>
                  <a:schemeClr val="tx1"/>
                </a:solidFill>
                <a:latin typeface="Arial" panose="020B0604020202020204" pitchFamily="34" charset="0"/>
                <a:ea typeface="黑体" panose="02010609060101010101" pitchFamily="49" charset="-122"/>
              </a:defRPr>
            </a:lvl4pPr>
            <a:lvl5pPr marL="2057400" indent="-228600" algn="ctr">
              <a:defRPr sz="24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9pPr>
          </a:lstStyle>
          <a:p>
            <a:pPr algn="r"/>
            <a:fld id="{B3625F4F-82C2-4943-A2BD-6CEEA8D278FA}" type="slidenum">
              <a:rPr lang="en-US" altLang="zh-CN" sz="1200">
                <a:ea typeface="宋体" panose="02010600030101010101" pitchFamily="2" charset="-122"/>
              </a:rPr>
              <a:pPr algn="r"/>
              <a:t>3</a:t>
            </a:fld>
            <a:endParaRPr lang="en-US" altLang="zh-CN" sz="1200">
              <a:ea typeface="宋体" panose="02010600030101010101" pitchFamily="2" charset="-122"/>
            </a:endParaRPr>
          </a:p>
        </p:txBody>
      </p:sp>
      <p:sp>
        <p:nvSpPr>
          <p:cNvPr id="8195" name="Rectangle 2"/>
          <p:cNvSpPr>
            <a:spLocks noGrp="1" noRot="1" noChangeAspect="1" noChangeArrowheads="1" noTextEdit="1"/>
          </p:cNvSpPr>
          <p:nvPr>
            <p:ph type="sldImg"/>
          </p:nvPr>
        </p:nvSpPr>
        <p:spPr>
          <a:ln/>
        </p:spPr>
      </p:sp>
      <p:sp>
        <p:nvSpPr>
          <p:cNvPr id="8196"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253547998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31B0A9D7-2049-40C3-89F4-FDE8A803A61B}" type="slidenum">
              <a:rPr lang="en-US" altLang="zh-CN" smtClean="0"/>
              <a:pPr>
                <a:defRPr/>
              </a:pPr>
              <a:t>33</a:t>
            </a:fld>
            <a:endParaRPr lang="en-US" altLang="zh-CN"/>
          </a:p>
        </p:txBody>
      </p:sp>
    </p:spTree>
    <p:extLst>
      <p:ext uri="{BB962C8B-B14F-4D97-AF65-F5344CB8AC3E}">
        <p14:creationId xmlns:p14="http://schemas.microsoft.com/office/powerpoint/2010/main" val="10164352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p:cNvSpPr>
            <a:spLocks noGrp="1" noChangeArrowheads="1"/>
          </p:cNvSpPr>
          <p:nvPr>
            <p:ph type="sldNum" sz="quarter" idx="5"/>
          </p:nvPr>
        </p:nvSpPr>
        <p:spPr>
          <a:noFill/>
        </p:spPr>
        <p:txBody>
          <a:bodyPr/>
          <a:lstStyle>
            <a:lvl1pPr algn="ctr">
              <a:defRPr sz="2400">
                <a:solidFill>
                  <a:schemeClr val="tx1"/>
                </a:solidFill>
                <a:latin typeface="Arial" panose="020B0604020202020204" pitchFamily="34" charset="0"/>
                <a:ea typeface="黑体" panose="02010609060101010101" pitchFamily="49" charset="-122"/>
              </a:defRPr>
            </a:lvl1pPr>
            <a:lvl2pPr marL="742950" indent="-285750" algn="ctr">
              <a:defRPr sz="2400">
                <a:solidFill>
                  <a:schemeClr val="tx1"/>
                </a:solidFill>
                <a:latin typeface="Arial" panose="020B0604020202020204" pitchFamily="34" charset="0"/>
                <a:ea typeface="黑体" panose="02010609060101010101" pitchFamily="49" charset="-122"/>
              </a:defRPr>
            </a:lvl2pPr>
            <a:lvl3pPr marL="1143000" indent="-228600" algn="ctr">
              <a:defRPr sz="2400">
                <a:solidFill>
                  <a:schemeClr val="tx1"/>
                </a:solidFill>
                <a:latin typeface="Arial" panose="020B0604020202020204" pitchFamily="34" charset="0"/>
                <a:ea typeface="黑体" panose="02010609060101010101" pitchFamily="49" charset="-122"/>
              </a:defRPr>
            </a:lvl3pPr>
            <a:lvl4pPr marL="1600200" indent="-228600" algn="ctr">
              <a:defRPr sz="2400">
                <a:solidFill>
                  <a:schemeClr val="tx1"/>
                </a:solidFill>
                <a:latin typeface="Arial" panose="020B0604020202020204" pitchFamily="34" charset="0"/>
                <a:ea typeface="黑体" panose="02010609060101010101" pitchFamily="49" charset="-122"/>
              </a:defRPr>
            </a:lvl4pPr>
            <a:lvl5pPr marL="2057400" indent="-228600" algn="ctr">
              <a:defRPr sz="24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9pPr>
          </a:lstStyle>
          <a:p>
            <a:pPr algn="r"/>
            <a:fld id="{A3EB3C50-045A-41D5-97DB-8A50EB36F55F}" type="slidenum">
              <a:rPr lang="en-US" altLang="zh-CN" sz="1200">
                <a:ea typeface="宋体" panose="02010600030101010101" pitchFamily="2" charset="-122"/>
              </a:rPr>
              <a:pPr algn="r"/>
              <a:t>4</a:t>
            </a:fld>
            <a:endParaRPr lang="en-US" altLang="zh-CN" sz="1200">
              <a:ea typeface="宋体" panose="02010600030101010101" pitchFamily="2" charset="-122"/>
            </a:endParaRPr>
          </a:p>
        </p:txBody>
      </p:sp>
      <p:sp>
        <p:nvSpPr>
          <p:cNvPr id="20483" name="Rectangle 2"/>
          <p:cNvSpPr>
            <a:spLocks noGrp="1" noRot="1" noChangeAspect="1" noChangeArrowheads="1" noTextEdit="1"/>
          </p:cNvSpPr>
          <p:nvPr>
            <p:ph type="sldImg"/>
          </p:nvPr>
        </p:nvSpPr>
        <p:spPr>
          <a:ln/>
        </p:spPr>
      </p:sp>
      <p:sp>
        <p:nvSpPr>
          <p:cNvPr id="20484"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25815365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p:cNvSpPr>
            <a:spLocks noGrp="1" noChangeArrowheads="1"/>
          </p:cNvSpPr>
          <p:nvPr>
            <p:ph type="sldNum" sz="quarter" idx="5"/>
          </p:nvPr>
        </p:nvSpPr>
        <p:spPr>
          <a:noFill/>
        </p:spPr>
        <p:txBody>
          <a:bodyPr/>
          <a:lstStyle>
            <a:lvl1pPr algn="ctr">
              <a:defRPr sz="2400">
                <a:solidFill>
                  <a:schemeClr val="tx1"/>
                </a:solidFill>
                <a:latin typeface="Arial" panose="020B0604020202020204" pitchFamily="34" charset="0"/>
                <a:ea typeface="黑体" panose="02010609060101010101" pitchFamily="49" charset="-122"/>
              </a:defRPr>
            </a:lvl1pPr>
            <a:lvl2pPr marL="742950" indent="-285750" algn="ctr">
              <a:defRPr sz="2400">
                <a:solidFill>
                  <a:schemeClr val="tx1"/>
                </a:solidFill>
                <a:latin typeface="Arial" panose="020B0604020202020204" pitchFamily="34" charset="0"/>
                <a:ea typeface="黑体" panose="02010609060101010101" pitchFamily="49" charset="-122"/>
              </a:defRPr>
            </a:lvl2pPr>
            <a:lvl3pPr marL="1143000" indent="-228600" algn="ctr">
              <a:defRPr sz="2400">
                <a:solidFill>
                  <a:schemeClr val="tx1"/>
                </a:solidFill>
                <a:latin typeface="Arial" panose="020B0604020202020204" pitchFamily="34" charset="0"/>
                <a:ea typeface="黑体" panose="02010609060101010101" pitchFamily="49" charset="-122"/>
              </a:defRPr>
            </a:lvl3pPr>
            <a:lvl4pPr marL="1600200" indent="-228600" algn="ctr">
              <a:defRPr sz="2400">
                <a:solidFill>
                  <a:schemeClr val="tx1"/>
                </a:solidFill>
                <a:latin typeface="Arial" panose="020B0604020202020204" pitchFamily="34" charset="0"/>
                <a:ea typeface="黑体" panose="02010609060101010101" pitchFamily="49" charset="-122"/>
              </a:defRPr>
            </a:lvl4pPr>
            <a:lvl5pPr marL="2057400" indent="-228600" algn="ctr">
              <a:defRPr sz="24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9pPr>
          </a:lstStyle>
          <a:p>
            <a:pPr algn="r"/>
            <a:fld id="{35F5927A-54F0-4D8D-A258-6A84A3EF3DAE}" type="slidenum">
              <a:rPr lang="en-US" altLang="zh-CN" sz="1200">
                <a:ea typeface="宋体" panose="02010600030101010101" pitchFamily="2" charset="-122"/>
              </a:rPr>
              <a:pPr algn="r"/>
              <a:t>5</a:t>
            </a:fld>
            <a:endParaRPr lang="en-US" altLang="zh-CN" sz="1200">
              <a:ea typeface="宋体" panose="02010600030101010101" pitchFamily="2" charset="-122"/>
            </a:endParaRPr>
          </a:p>
        </p:txBody>
      </p:sp>
      <p:sp>
        <p:nvSpPr>
          <p:cNvPr id="28675" name="Rectangle 2"/>
          <p:cNvSpPr>
            <a:spLocks noGrp="1" noRot="1" noChangeAspect="1" noChangeArrowheads="1" noTextEdit="1"/>
          </p:cNvSpPr>
          <p:nvPr>
            <p:ph type="sldImg"/>
          </p:nvPr>
        </p:nvSpPr>
        <p:spPr>
          <a:ln/>
        </p:spPr>
      </p:sp>
      <p:sp>
        <p:nvSpPr>
          <p:cNvPr id="28676"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35764935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p:cNvSpPr>
            <a:spLocks noGrp="1" noChangeArrowheads="1"/>
          </p:cNvSpPr>
          <p:nvPr>
            <p:ph type="sldNum" sz="quarter" idx="5"/>
          </p:nvPr>
        </p:nvSpPr>
        <p:spPr>
          <a:noFill/>
        </p:spPr>
        <p:txBody>
          <a:bodyPr/>
          <a:lstStyle>
            <a:lvl1pPr algn="ctr">
              <a:defRPr sz="2400">
                <a:solidFill>
                  <a:schemeClr val="tx1"/>
                </a:solidFill>
                <a:latin typeface="Arial" panose="020B0604020202020204" pitchFamily="34" charset="0"/>
                <a:ea typeface="黑体" panose="02010609060101010101" pitchFamily="49" charset="-122"/>
              </a:defRPr>
            </a:lvl1pPr>
            <a:lvl2pPr marL="742950" indent="-285750" algn="ctr">
              <a:defRPr sz="2400">
                <a:solidFill>
                  <a:schemeClr val="tx1"/>
                </a:solidFill>
                <a:latin typeface="Arial" panose="020B0604020202020204" pitchFamily="34" charset="0"/>
                <a:ea typeface="黑体" panose="02010609060101010101" pitchFamily="49" charset="-122"/>
              </a:defRPr>
            </a:lvl2pPr>
            <a:lvl3pPr marL="1143000" indent="-228600" algn="ctr">
              <a:defRPr sz="2400">
                <a:solidFill>
                  <a:schemeClr val="tx1"/>
                </a:solidFill>
                <a:latin typeface="Arial" panose="020B0604020202020204" pitchFamily="34" charset="0"/>
                <a:ea typeface="黑体" panose="02010609060101010101" pitchFamily="49" charset="-122"/>
              </a:defRPr>
            </a:lvl3pPr>
            <a:lvl4pPr marL="1600200" indent="-228600" algn="ctr">
              <a:defRPr sz="2400">
                <a:solidFill>
                  <a:schemeClr val="tx1"/>
                </a:solidFill>
                <a:latin typeface="Arial" panose="020B0604020202020204" pitchFamily="34" charset="0"/>
                <a:ea typeface="黑体" panose="02010609060101010101" pitchFamily="49" charset="-122"/>
              </a:defRPr>
            </a:lvl4pPr>
            <a:lvl5pPr marL="2057400" indent="-228600" algn="ctr">
              <a:defRPr sz="24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9pPr>
          </a:lstStyle>
          <a:p>
            <a:pPr algn="r"/>
            <a:fld id="{35F5927A-54F0-4D8D-A258-6A84A3EF3DAE}" type="slidenum">
              <a:rPr lang="en-US" altLang="zh-CN" sz="1200">
                <a:ea typeface="宋体" panose="02010600030101010101" pitchFamily="2" charset="-122"/>
              </a:rPr>
              <a:pPr algn="r"/>
              <a:t>6</a:t>
            </a:fld>
            <a:endParaRPr lang="en-US" altLang="zh-CN" sz="1200">
              <a:ea typeface="宋体" panose="02010600030101010101" pitchFamily="2" charset="-122"/>
            </a:endParaRPr>
          </a:p>
        </p:txBody>
      </p:sp>
      <p:sp>
        <p:nvSpPr>
          <p:cNvPr id="28675" name="Rectangle 2"/>
          <p:cNvSpPr>
            <a:spLocks noGrp="1" noRot="1" noChangeAspect="1" noChangeArrowheads="1" noTextEdit="1"/>
          </p:cNvSpPr>
          <p:nvPr>
            <p:ph type="sldImg"/>
          </p:nvPr>
        </p:nvSpPr>
        <p:spPr>
          <a:ln/>
        </p:spPr>
      </p:sp>
      <p:sp>
        <p:nvSpPr>
          <p:cNvPr id="28676"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39416494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p:cNvSpPr>
            <a:spLocks noGrp="1" noChangeArrowheads="1"/>
          </p:cNvSpPr>
          <p:nvPr>
            <p:ph type="sldNum" sz="quarter" idx="5"/>
          </p:nvPr>
        </p:nvSpPr>
        <p:spPr>
          <a:noFill/>
        </p:spPr>
        <p:txBody>
          <a:bodyPr/>
          <a:lstStyle>
            <a:lvl1pPr algn="ctr">
              <a:defRPr sz="2400">
                <a:solidFill>
                  <a:schemeClr val="tx1"/>
                </a:solidFill>
                <a:latin typeface="Arial" panose="020B0604020202020204" pitchFamily="34" charset="0"/>
                <a:ea typeface="黑体" panose="02010609060101010101" pitchFamily="49" charset="-122"/>
              </a:defRPr>
            </a:lvl1pPr>
            <a:lvl2pPr marL="742950" indent="-285750" algn="ctr">
              <a:defRPr sz="2400">
                <a:solidFill>
                  <a:schemeClr val="tx1"/>
                </a:solidFill>
                <a:latin typeface="Arial" panose="020B0604020202020204" pitchFamily="34" charset="0"/>
                <a:ea typeface="黑体" panose="02010609060101010101" pitchFamily="49" charset="-122"/>
              </a:defRPr>
            </a:lvl2pPr>
            <a:lvl3pPr marL="1143000" indent="-228600" algn="ctr">
              <a:defRPr sz="2400">
                <a:solidFill>
                  <a:schemeClr val="tx1"/>
                </a:solidFill>
                <a:latin typeface="Arial" panose="020B0604020202020204" pitchFamily="34" charset="0"/>
                <a:ea typeface="黑体" panose="02010609060101010101" pitchFamily="49" charset="-122"/>
              </a:defRPr>
            </a:lvl3pPr>
            <a:lvl4pPr marL="1600200" indent="-228600" algn="ctr">
              <a:defRPr sz="2400">
                <a:solidFill>
                  <a:schemeClr val="tx1"/>
                </a:solidFill>
                <a:latin typeface="Arial" panose="020B0604020202020204" pitchFamily="34" charset="0"/>
                <a:ea typeface="黑体" panose="02010609060101010101" pitchFamily="49" charset="-122"/>
              </a:defRPr>
            </a:lvl4pPr>
            <a:lvl5pPr marL="2057400" indent="-228600" algn="ctr">
              <a:defRPr sz="24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9pPr>
          </a:lstStyle>
          <a:p>
            <a:pPr algn="r"/>
            <a:fld id="{A3EB3C50-045A-41D5-97DB-8A50EB36F55F}" type="slidenum">
              <a:rPr lang="en-US" altLang="zh-CN" sz="1200">
                <a:ea typeface="宋体" panose="02010600030101010101" pitchFamily="2" charset="-122"/>
              </a:rPr>
              <a:pPr algn="r"/>
              <a:t>7</a:t>
            </a:fld>
            <a:endParaRPr lang="en-US" altLang="zh-CN" sz="1200">
              <a:ea typeface="宋体" panose="02010600030101010101" pitchFamily="2" charset="-122"/>
            </a:endParaRPr>
          </a:p>
        </p:txBody>
      </p:sp>
      <p:sp>
        <p:nvSpPr>
          <p:cNvPr id="20483" name="Rectangle 2"/>
          <p:cNvSpPr>
            <a:spLocks noGrp="1" noRot="1" noChangeAspect="1" noChangeArrowheads="1" noTextEdit="1"/>
          </p:cNvSpPr>
          <p:nvPr>
            <p:ph type="sldImg"/>
          </p:nvPr>
        </p:nvSpPr>
        <p:spPr>
          <a:ln/>
        </p:spPr>
      </p:sp>
      <p:sp>
        <p:nvSpPr>
          <p:cNvPr id="20484"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29970131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a:noFill/>
        </p:spPr>
        <p:txBody>
          <a:bodyPr/>
          <a:lstStyle>
            <a:lvl1pPr algn="ctr">
              <a:defRPr sz="2400">
                <a:solidFill>
                  <a:schemeClr val="tx1"/>
                </a:solidFill>
                <a:latin typeface="Arial" panose="020B0604020202020204" pitchFamily="34" charset="0"/>
                <a:ea typeface="黑体" panose="02010609060101010101" pitchFamily="49" charset="-122"/>
              </a:defRPr>
            </a:lvl1pPr>
            <a:lvl2pPr marL="742950" indent="-285750" algn="ctr">
              <a:defRPr sz="2400">
                <a:solidFill>
                  <a:schemeClr val="tx1"/>
                </a:solidFill>
                <a:latin typeface="Arial" panose="020B0604020202020204" pitchFamily="34" charset="0"/>
                <a:ea typeface="黑体" panose="02010609060101010101" pitchFamily="49" charset="-122"/>
              </a:defRPr>
            </a:lvl2pPr>
            <a:lvl3pPr marL="1143000" indent="-228600" algn="ctr">
              <a:defRPr sz="2400">
                <a:solidFill>
                  <a:schemeClr val="tx1"/>
                </a:solidFill>
                <a:latin typeface="Arial" panose="020B0604020202020204" pitchFamily="34" charset="0"/>
                <a:ea typeface="黑体" panose="02010609060101010101" pitchFamily="49" charset="-122"/>
              </a:defRPr>
            </a:lvl3pPr>
            <a:lvl4pPr marL="1600200" indent="-228600" algn="ctr">
              <a:defRPr sz="2400">
                <a:solidFill>
                  <a:schemeClr val="tx1"/>
                </a:solidFill>
                <a:latin typeface="Arial" panose="020B0604020202020204" pitchFamily="34" charset="0"/>
                <a:ea typeface="黑体" panose="02010609060101010101" pitchFamily="49" charset="-122"/>
              </a:defRPr>
            </a:lvl4pPr>
            <a:lvl5pPr marL="2057400" indent="-228600" algn="ctr">
              <a:defRPr sz="24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9pPr>
          </a:lstStyle>
          <a:p>
            <a:pPr algn="r"/>
            <a:fld id="{7507494D-7BA7-49B3-BE2D-8BB0AA5E9255}" type="slidenum">
              <a:rPr lang="en-US" altLang="zh-CN" sz="1200">
                <a:ea typeface="宋体" panose="02010600030101010101" pitchFamily="2" charset="-122"/>
              </a:rPr>
              <a:pPr algn="r"/>
              <a:t>8</a:t>
            </a:fld>
            <a:endParaRPr lang="en-US" altLang="zh-CN" sz="1200">
              <a:ea typeface="宋体" panose="02010600030101010101" pitchFamily="2" charset="-122"/>
            </a:endParaRPr>
          </a:p>
        </p:txBody>
      </p:sp>
      <p:sp>
        <p:nvSpPr>
          <p:cNvPr id="24579" name="Rectangle 2"/>
          <p:cNvSpPr>
            <a:spLocks noGrp="1" noRot="1" noChangeAspect="1" noChangeArrowheads="1" noTextEdit="1"/>
          </p:cNvSpPr>
          <p:nvPr>
            <p:ph type="sldImg"/>
          </p:nvPr>
        </p:nvSpPr>
        <p:spPr>
          <a:ln/>
        </p:spPr>
      </p:sp>
      <p:sp>
        <p:nvSpPr>
          <p:cNvPr id="24580"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15705947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a:noFill/>
        </p:spPr>
        <p:txBody>
          <a:bodyPr/>
          <a:lstStyle>
            <a:lvl1pPr algn="ctr">
              <a:defRPr sz="2400">
                <a:solidFill>
                  <a:schemeClr val="tx1"/>
                </a:solidFill>
                <a:latin typeface="Arial" panose="020B0604020202020204" pitchFamily="34" charset="0"/>
                <a:ea typeface="黑体" panose="02010609060101010101" pitchFamily="49" charset="-122"/>
              </a:defRPr>
            </a:lvl1pPr>
            <a:lvl2pPr marL="742950" indent="-285750" algn="ctr">
              <a:defRPr sz="2400">
                <a:solidFill>
                  <a:schemeClr val="tx1"/>
                </a:solidFill>
                <a:latin typeface="Arial" panose="020B0604020202020204" pitchFamily="34" charset="0"/>
                <a:ea typeface="黑体" panose="02010609060101010101" pitchFamily="49" charset="-122"/>
              </a:defRPr>
            </a:lvl2pPr>
            <a:lvl3pPr marL="1143000" indent="-228600" algn="ctr">
              <a:defRPr sz="2400">
                <a:solidFill>
                  <a:schemeClr val="tx1"/>
                </a:solidFill>
                <a:latin typeface="Arial" panose="020B0604020202020204" pitchFamily="34" charset="0"/>
                <a:ea typeface="黑体" panose="02010609060101010101" pitchFamily="49" charset="-122"/>
              </a:defRPr>
            </a:lvl3pPr>
            <a:lvl4pPr marL="1600200" indent="-228600" algn="ctr">
              <a:defRPr sz="2400">
                <a:solidFill>
                  <a:schemeClr val="tx1"/>
                </a:solidFill>
                <a:latin typeface="Arial" panose="020B0604020202020204" pitchFamily="34" charset="0"/>
                <a:ea typeface="黑体" panose="02010609060101010101" pitchFamily="49" charset="-122"/>
              </a:defRPr>
            </a:lvl4pPr>
            <a:lvl5pPr marL="2057400" indent="-228600" algn="ctr">
              <a:defRPr sz="24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9pPr>
          </a:lstStyle>
          <a:p>
            <a:pPr algn="r"/>
            <a:fld id="{7507494D-7BA7-49B3-BE2D-8BB0AA5E9255}" type="slidenum">
              <a:rPr lang="en-US" altLang="zh-CN" sz="1200">
                <a:ea typeface="宋体" panose="02010600030101010101" pitchFamily="2" charset="-122"/>
              </a:rPr>
              <a:pPr algn="r"/>
              <a:t>9</a:t>
            </a:fld>
            <a:endParaRPr lang="en-US" altLang="zh-CN" sz="1200">
              <a:ea typeface="宋体" panose="02010600030101010101" pitchFamily="2" charset="-122"/>
            </a:endParaRPr>
          </a:p>
        </p:txBody>
      </p:sp>
      <p:sp>
        <p:nvSpPr>
          <p:cNvPr id="24579" name="Rectangle 2"/>
          <p:cNvSpPr>
            <a:spLocks noGrp="1" noRot="1" noChangeAspect="1" noChangeArrowheads="1" noTextEdit="1"/>
          </p:cNvSpPr>
          <p:nvPr>
            <p:ph type="sldImg"/>
          </p:nvPr>
        </p:nvSpPr>
        <p:spPr>
          <a:ln/>
        </p:spPr>
      </p:sp>
      <p:sp>
        <p:nvSpPr>
          <p:cNvPr id="24580"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3017288666"/>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3.jpeg"/><Relationship Id="rId3" Type="http://schemas.openxmlformats.org/officeDocument/2006/relationships/image" Target="../media/image6.jpeg"/><Relationship Id="rId7" Type="http://schemas.openxmlformats.org/officeDocument/2006/relationships/image" Target="../media/image10.png"/><Relationship Id="rId2" Type="http://schemas.openxmlformats.org/officeDocument/2006/relationships/image" Target="../media/image5.jpe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8.jpeg"/><Relationship Id="rId4" Type="http://schemas.openxmlformats.org/officeDocument/2006/relationships/image" Target="../media/image7.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15" descr="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29350" y="3979863"/>
            <a:ext cx="2914650" cy="287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27" descr="北方交通大学—世纪钟（校钟）"/>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5748338" y="179388"/>
            <a:ext cx="842962" cy="56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28" descr="北方交通大学—思源楼"/>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7429500" y="184150"/>
            <a:ext cx="952500" cy="563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29" descr="09525834336"/>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591300" y="179388"/>
            <a:ext cx="838200" cy="56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31" descr="19楼"/>
          <p:cNvPicPr>
            <a:picLocks noChangeAspect="1" noChangeArrowheads="1"/>
          </p:cNvPicPr>
          <p:nvPr userDrawn="1"/>
        </p:nvPicPr>
        <p:blipFill>
          <a:blip r:embed="rId6" cstate="print">
            <a:extLst>
              <a:ext uri="{28A0092B-C50C-407E-A947-70E740481C1C}">
                <a14:useLocalDpi xmlns:a14="http://schemas.microsoft.com/office/drawing/2010/main" val="0"/>
              </a:ext>
            </a:extLst>
          </a:blip>
          <a:srcRect/>
          <a:stretch>
            <a:fillRect/>
          </a:stretch>
        </p:blipFill>
        <p:spPr bwMode="auto">
          <a:xfrm>
            <a:off x="8382000" y="184150"/>
            <a:ext cx="762000" cy="563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32" descr="20055131012136649"/>
          <p:cNvPicPr>
            <a:picLocks noChangeAspect="1" noChangeArrowheads="1"/>
          </p:cNvPicPr>
          <p:nvPr userDrawn="1"/>
        </p:nvPicPr>
        <p:blipFill>
          <a:blip r:embed="rId7" cstate="print">
            <a:extLst>
              <a:ext uri="{28A0092B-C50C-407E-A947-70E740481C1C}">
                <a14:useLocalDpi xmlns:a14="http://schemas.microsoft.com/office/drawing/2010/main" val="0"/>
              </a:ext>
            </a:extLst>
          </a:blip>
          <a:srcRect/>
          <a:stretch>
            <a:fillRect/>
          </a:stretch>
        </p:blipFill>
        <p:spPr bwMode="auto">
          <a:xfrm>
            <a:off x="4867275" y="184150"/>
            <a:ext cx="881063" cy="563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353" name="Rectangle 9"/>
          <p:cNvSpPr>
            <a:spLocks noGrp="1" noChangeArrowheads="1"/>
          </p:cNvSpPr>
          <p:nvPr>
            <p:ph type="ctrTitle"/>
          </p:nvPr>
        </p:nvSpPr>
        <p:spPr>
          <a:xfrm>
            <a:off x="685800" y="1798638"/>
            <a:ext cx="7772400" cy="1470025"/>
          </a:xfrm>
          <a:extLst>
            <a:ext uri="{91240B29-F687-4F45-9708-019B960494DF}">
              <a14:hiddenLine xmlns:a14="http://schemas.microsoft.com/office/drawing/2010/main" w="9525">
                <a:solidFill>
                  <a:schemeClr val="tx1"/>
                </a:solidFill>
                <a:miter lim="800000"/>
                <a:headEnd/>
                <a:tailEnd/>
              </a14:hiddenLine>
            </a:ext>
          </a:extLst>
        </p:spPr>
        <p:txBody>
          <a:bodyPr tIns="45720" anchor="ctr"/>
          <a:lstStyle>
            <a:lvl1pPr>
              <a:defRPr sz="4400"/>
            </a:lvl1pPr>
          </a:lstStyle>
          <a:p>
            <a:pPr lvl="0"/>
            <a:r>
              <a:rPr lang="zh-CN" altLang="en-US" noProof="0" dirty="0" smtClean="0"/>
              <a:t>单击此处编辑母版标题样式</a:t>
            </a:r>
          </a:p>
        </p:txBody>
      </p:sp>
      <p:sp>
        <p:nvSpPr>
          <p:cNvPr id="57354" name="Rectangle 10"/>
          <p:cNvSpPr>
            <a:spLocks noGrp="1" noChangeArrowheads="1"/>
          </p:cNvSpPr>
          <p:nvPr>
            <p:ph type="subTitle" idx="1"/>
          </p:nvPr>
        </p:nvSpPr>
        <p:spPr>
          <a:xfrm>
            <a:off x="1371600" y="3957638"/>
            <a:ext cx="6400800" cy="1079500"/>
          </a:xfrm>
        </p:spPr>
        <p:txBody>
          <a:bodyPr anchor="ctr" anchorCtr="1"/>
          <a:lstStyle>
            <a:lvl1pPr marL="0" indent="0" algn="ctr">
              <a:buFontTx/>
              <a:buNone/>
              <a:defRPr sz="2400">
                <a:solidFill>
                  <a:srgbClr val="16388A"/>
                </a:solidFill>
              </a:defRPr>
            </a:lvl1pPr>
          </a:lstStyle>
          <a:p>
            <a:pPr lvl="0"/>
            <a:r>
              <a:rPr lang="zh-CN" altLang="en-US" noProof="0" smtClean="0"/>
              <a:t>单击此处编辑母版副标题样式</a:t>
            </a:r>
          </a:p>
        </p:txBody>
      </p:sp>
      <p:pic>
        <p:nvPicPr>
          <p:cNvPr id="10" name="Picture 2" descr="https://timgsa.baidu.com/timg?image&amp;quality=80&amp;size=b9999_10000&amp;sec=1583378920329&amp;di=e25020f7c280b3bc5a1a0bc6e7f7af6c&amp;imgtype=0&amp;src=http%3A%2F%2Fimg.sanhao.com%2Fcommunity_news%2F12877%2F20170314150347967.jpg"/>
          <p:cNvPicPr>
            <a:picLocks noChangeAspect="1" noChangeArrowheads="1"/>
          </p:cNvPicPr>
          <p:nvPr userDrawn="1"/>
        </p:nvPicPr>
        <p:blipFill>
          <a:blip r:embed="rId8" cstate="print">
            <a:extLst>
              <a:ext uri="{28A0092B-C50C-407E-A947-70E740481C1C}">
                <a14:useLocalDpi xmlns:a14="http://schemas.microsoft.com/office/drawing/2010/main" val="0"/>
              </a:ext>
            </a:extLst>
          </a:blip>
          <a:srcRect/>
          <a:stretch>
            <a:fillRect/>
          </a:stretch>
        </p:blipFill>
        <p:spPr bwMode="auto">
          <a:xfrm>
            <a:off x="168916" y="56935"/>
            <a:ext cx="2277422" cy="9336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50933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10849067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981825" y="152400"/>
            <a:ext cx="2162175" cy="61817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90538" y="152400"/>
            <a:ext cx="6338887" cy="61817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9684475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34909060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smtClean="0"/>
              <a:t>单击此处编辑母版文本样式</a:t>
            </a:r>
          </a:p>
        </p:txBody>
      </p:sp>
    </p:spTree>
    <p:extLst>
      <p:ext uri="{BB962C8B-B14F-4D97-AF65-F5344CB8AC3E}">
        <p14:creationId xmlns:p14="http://schemas.microsoft.com/office/powerpoint/2010/main" val="7109722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90538" y="1268413"/>
            <a:ext cx="4038600" cy="5065712"/>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81538" y="1268413"/>
            <a:ext cx="4038600" cy="5065712"/>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37416133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365125"/>
            <a:ext cx="78867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30238" y="2505075"/>
            <a:ext cx="386873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29150" y="2505075"/>
            <a:ext cx="38877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3320543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Tree>
    <p:extLst>
      <p:ext uri="{BB962C8B-B14F-4D97-AF65-F5344CB8AC3E}">
        <p14:creationId xmlns:p14="http://schemas.microsoft.com/office/powerpoint/2010/main" val="33911947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4362603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Tree>
    <p:extLst>
      <p:ext uri="{BB962C8B-B14F-4D97-AF65-F5344CB8AC3E}">
        <p14:creationId xmlns:p14="http://schemas.microsoft.com/office/powerpoint/2010/main" val="27188443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Tree>
    <p:extLst>
      <p:ext uri="{BB962C8B-B14F-4D97-AF65-F5344CB8AC3E}">
        <p14:creationId xmlns:p14="http://schemas.microsoft.com/office/powerpoint/2010/main" val="9792820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a:srcRect/>
          <a:stretch>
            <a:fillRect/>
          </a:stretch>
        </a:blipFill>
        <a:effectLst/>
      </p:bgPr>
    </p:bg>
    <p:spTree>
      <p:nvGrpSpPr>
        <p:cNvPr id="1" name=""/>
        <p:cNvGrpSpPr/>
        <p:nvPr/>
      </p:nvGrpSpPr>
      <p:grpSpPr>
        <a:xfrm>
          <a:off x="0" y="0"/>
          <a:ext cx="0" cy="0"/>
          <a:chOff x="0" y="0"/>
          <a:chExt cx="0" cy="0"/>
        </a:xfrm>
      </p:grpSpPr>
      <p:pic>
        <p:nvPicPr>
          <p:cNvPr id="1026" name="Picture 12" descr="badgebg"/>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1279525" y="1131888"/>
            <a:ext cx="7092950" cy="5373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2"/>
          <p:cNvSpPr>
            <a:spLocks noChangeArrowheads="1"/>
          </p:cNvSpPr>
          <p:nvPr/>
        </p:nvSpPr>
        <p:spPr bwMode="auto">
          <a:xfrm>
            <a:off x="287338" y="990600"/>
            <a:ext cx="4318000" cy="28575"/>
          </a:xfrm>
          <a:prstGeom prst="rect">
            <a:avLst/>
          </a:prstGeom>
          <a:gradFill rotWithShape="1">
            <a:gsLst>
              <a:gs pos="0">
                <a:srgbClr val="FFFFFF"/>
              </a:gs>
              <a:gs pos="100000">
                <a:srgbClr val="133984"/>
              </a:gs>
            </a:gsLst>
            <a:lin ang="0" scaled="1"/>
          </a:gradFill>
          <a:ln>
            <a:noFill/>
          </a:ln>
          <a:effectLst/>
          <a:extLst>
            <a:ext uri="{91240B29-F687-4F45-9708-019B960494DF}">
              <a14:hiddenLine xmlns:a14="http://schemas.microsoft.com/office/drawing/2010/main" w="19050" algn="ctr">
                <a:solidFill>
                  <a:srgbClr val="16388A"/>
                </a:solidFill>
                <a:miter lim="800000"/>
                <a:headEnd/>
                <a:tailEnd/>
              </a14:hiddenLine>
            </a:ext>
            <a:ext uri="{AF507438-7753-43E0-B8FC-AC1667EBCBE1}">
              <a14:hiddenEffects xmlns:a14="http://schemas.microsoft.com/office/drawing/2010/main">
                <a:effectLst>
                  <a:outerShdw dist="35921" dir="2700000" algn="ctr" rotWithShape="0">
                    <a:srgbClr val="DDDDDD"/>
                  </a:outerShdw>
                </a:effectLst>
              </a14:hiddenEffects>
            </a:ext>
          </a:extLst>
        </p:spPr>
        <p:txBody>
          <a:bodyPr wrap="none" anchor="ctr"/>
          <a:lstStyle>
            <a:lvl1pPr algn="ctr">
              <a:defRPr sz="2400">
                <a:solidFill>
                  <a:schemeClr val="tx1"/>
                </a:solidFill>
                <a:latin typeface="Arial" panose="020B0604020202020204" pitchFamily="34" charset="0"/>
                <a:ea typeface="黑体" panose="02010609060101010101" pitchFamily="49" charset="-122"/>
              </a:defRPr>
            </a:lvl1pPr>
            <a:lvl2pPr marL="742950" indent="-285750" algn="ctr">
              <a:defRPr sz="2400">
                <a:solidFill>
                  <a:schemeClr val="tx1"/>
                </a:solidFill>
                <a:latin typeface="Arial" panose="020B0604020202020204" pitchFamily="34" charset="0"/>
                <a:ea typeface="黑体" panose="02010609060101010101" pitchFamily="49" charset="-122"/>
              </a:defRPr>
            </a:lvl2pPr>
            <a:lvl3pPr marL="1143000" indent="-228600" algn="ctr">
              <a:defRPr sz="2400">
                <a:solidFill>
                  <a:schemeClr val="tx1"/>
                </a:solidFill>
                <a:latin typeface="Arial" panose="020B0604020202020204" pitchFamily="34" charset="0"/>
                <a:ea typeface="黑体" panose="02010609060101010101" pitchFamily="49" charset="-122"/>
              </a:defRPr>
            </a:lvl3pPr>
            <a:lvl4pPr marL="1600200" indent="-228600" algn="ctr">
              <a:defRPr sz="2400">
                <a:solidFill>
                  <a:schemeClr val="tx1"/>
                </a:solidFill>
                <a:latin typeface="Arial" panose="020B0604020202020204" pitchFamily="34" charset="0"/>
                <a:ea typeface="黑体" panose="02010609060101010101" pitchFamily="49" charset="-122"/>
              </a:defRPr>
            </a:lvl4pPr>
            <a:lvl5pPr marL="2057400" indent="-228600" algn="ctr">
              <a:defRPr sz="24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9pPr>
          </a:lstStyle>
          <a:p>
            <a:pPr eaLnBrk="1" hangingPunct="1"/>
            <a:endParaRPr lang="zh-CN" altLang="en-US"/>
          </a:p>
        </p:txBody>
      </p:sp>
      <p:sp>
        <p:nvSpPr>
          <p:cNvPr id="1028" name="Rectangle 3"/>
          <p:cNvSpPr>
            <a:spLocks noChangeArrowheads="1"/>
          </p:cNvSpPr>
          <p:nvPr/>
        </p:nvSpPr>
        <p:spPr bwMode="auto">
          <a:xfrm>
            <a:off x="4826000" y="6477000"/>
            <a:ext cx="4318000" cy="28575"/>
          </a:xfrm>
          <a:prstGeom prst="rect">
            <a:avLst/>
          </a:prstGeom>
          <a:gradFill rotWithShape="1">
            <a:gsLst>
              <a:gs pos="0">
                <a:srgbClr val="FFFFFF"/>
              </a:gs>
              <a:gs pos="100000">
                <a:srgbClr val="133984"/>
              </a:gs>
            </a:gsLst>
            <a:lin ang="0" scaled="1"/>
          </a:gradFill>
          <a:ln>
            <a:noFill/>
          </a:ln>
          <a:effectLst/>
          <a:extLst>
            <a:ext uri="{91240B29-F687-4F45-9708-019B960494DF}">
              <a14:hiddenLine xmlns:a14="http://schemas.microsoft.com/office/drawing/2010/main" w="19050" algn="ctr">
                <a:solidFill>
                  <a:srgbClr val="16388A"/>
                </a:solidFill>
                <a:miter lim="800000"/>
                <a:headEnd/>
                <a:tailEnd/>
              </a14:hiddenLine>
            </a:ext>
            <a:ext uri="{AF507438-7753-43E0-B8FC-AC1667EBCBE1}">
              <a14:hiddenEffects xmlns:a14="http://schemas.microsoft.com/office/drawing/2010/main">
                <a:effectLst>
                  <a:outerShdw dist="35921" dir="2700000" algn="ctr" rotWithShape="0">
                    <a:srgbClr val="DDDDDD"/>
                  </a:outerShdw>
                </a:effectLst>
              </a14:hiddenEffects>
            </a:ext>
          </a:extLst>
        </p:spPr>
        <p:txBody>
          <a:bodyPr wrap="none" anchor="ctr"/>
          <a:lstStyle>
            <a:lvl1pPr algn="ctr">
              <a:defRPr sz="2400">
                <a:solidFill>
                  <a:schemeClr val="tx1"/>
                </a:solidFill>
                <a:latin typeface="Arial" panose="020B0604020202020204" pitchFamily="34" charset="0"/>
                <a:ea typeface="黑体" panose="02010609060101010101" pitchFamily="49" charset="-122"/>
              </a:defRPr>
            </a:lvl1pPr>
            <a:lvl2pPr marL="742950" indent="-285750" algn="ctr">
              <a:defRPr sz="2400">
                <a:solidFill>
                  <a:schemeClr val="tx1"/>
                </a:solidFill>
                <a:latin typeface="Arial" panose="020B0604020202020204" pitchFamily="34" charset="0"/>
                <a:ea typeface="黑体" panose="02010609060101010101" pitchFamily="49" charset="-122"/>
              </a:defRPr>
            </a:lvl2pPr>
            <a:lvl3pPr marL="1143000" indent="-228600" algn="ctr">
              <a:defRPr sz="2400">
                <a:solidFill>
                  <a:schemeClr val="tx1"/>
                </a:solidFill>
                <a:latin typeface="Arial" panose="020B0604020202020204" pitchFamily="34" charset="0"/>
                <a:ea typeface="黑体" panose="02010609060101010101" pitchFamily="49" charset="-122"/>
              </a:defRPr>
            </a:lvl3pPr>
            <a:lvl4pPr marL="1600200" indent="-228600" algn="ctr">
              <a:defRPr sz="2400">
                <a:solidFill>
                  <a:schemeClr val="tx1"/>
                </a:solidFill>
                <a:latin typeface="Arial" panose="020B0604020202020204" pitchFamily="34" charset="0"/>
                <a:ea typeface="黑体" panose="02010609060101010101" pitchFamily="49" charset="-122"/>
              </a:defRPr>
            </a:lvl4pPr>
            <a:lvl5pPr marL="2057400" indent="-228600" algn="ctr">
              <a:defRPr sz="24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9pPr>
          </a:lstStyle>
          <a:p>
            <a:pPr eaLnBrk="1" hangingPunct="1"/>
            <a:endParaRPr lang="zh-CN" altLang="en-US"/>
          </a:p>
        </p:txBody>
      </p:sp>
      <p:sp>
        <p:nvSpPr>
          <p:cNvPr id="1029" name="Rectangle 4"/>
          <p:cNvSpPr>
            <a:spLocks noGrp="1" noChangeArrowheads="1"/>
          </p:cNvSpPr>
          <p:nvPr>
            <p:ph type="title"/>
          </p:nvPr>
        </p:nvSpPr>
        <p:spPr bwMode="auto">
          <a:xfrm>
            <a:off x="2438400" y="152400"/>
            <a:ext cx="67056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54000" rIns="91440" bIns="45720" numCol="1" anchor="t" anchorCtr="1" compatLnSpc="1">
            <a:prstTxWarp prst="textNoShape">
              <a:avLst/>
            </a:prstTxWarp>
          </a:bodyPr>
          <a:lstStyle/>
          <a:p>
            <a:pPr lvl="0"/>
            <a:r>
              <a:rPr lang="zh-CN" altLang="en-US" smtClean="0"/>
              <a:t>单击此处编辑母版标题样式</a:t>
            </a:r>
          </a:p>
        </p:txBody>
      </p:sp>
      <p:sp>
        <p:nvSpPr>
          <p:cNvPr id="1030" name="Rectangle 5"/>
          <p:cNvSpPr>
            <a:spLocks noGrp="1" noChangeArrowheads="1"/>
          </p:cNvSpPr>
          <p:nvPr>
            <p:ph type="body" idx="1"/>
          </p:nvPr>
        </p:nvSpPr>
        <p:spPr bwMode="auto">
          <a:xfrm>
            <a:off x="490538" y="1268413"/>
            <a:ext cx="8229600" cy="5065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p:txBody>
      </p:sp>
      <p:pic>
        <p:nvPicPr>
          <p:cNvPr id="2050" name="Picture 2" descr="https://timgsa.baidu.com/timg?image&amp;quality=80&amp;size=b9999_10000&amp;sec=1583378920329&amp;di=e25020f7c280b3bc5a1a0bc6e7f7af6c&amp;imgtype=0&amp;src=http%3A%2F%2Fimg.sanhao.com%2Fcommunity_news%2F12877%2F20170314150347967.jpg"/>
          <p:cNvPicPr>
            <a:picLocks noChangeAspect="1" noChangeArrowheads="1"/>
          </p:cNvPicPr>
          <p:nvPr userDrawn="1"/>
        </p:nvPicPr>
        <p:blipFill>
          <a:blip r:embed="rId15" cstate="print">
            <a:extLst>
              <a:ext uri="{28A0092B-C50C-407E-A947-70E740481C1C}">
                <a14:useLocalDpi xmlns:a14="http://schemas.microsoft.com/office/drawing/2010/main" val="0"/>
              </a:ext>
            </a:extLst>
          </a:blip>
          <a:srcRect/>
          <a:stretch>
            <a:fillRect/>
          </a:stretch>
        </p:blipFill>
        <p:spPr bwMode="auto">
          <a:xfrm>
            <a:off x="168916" y="56935"/>
            <a:ext cx="2277422" cy="933665"/>
          </a:xfrm>
          <a:prstGeom prst="rect">
            <a:avLst/>
          </a:prstGeom>
          <a:noFill/>
          <a:extLst>
            <a:ext uri="{909E8E84-426E-40DD-AFC4-6F175D3DCCD1}">
              <a14:hiddenFill xmlns:a14="http://schemas.microsoft.com/office/drawing/2010/main">
                <a:solidFill>
                  <a:srgbClr val="FFFFFF"/>
                </a:solidFill>
              </a14:hiddenFill>
            </a:ext>
          </a:extLst>
        </p:spPr>
      </p:pic>
    </p:spTree>
  </p:cSld>
  <p:clrMap bg1="lt1" tx1="dk1" bg2="lt2" tx2="dk2" accent1="accent1" accent2="accent2" accent3="accent3" accent4="accent4" accent5="accent5" accent6="accent6" hlink="hlink" folHlink="folHlink"/>
  <p:sldLayoutIdLst>
    <p:sldLayoutId id="2147483672"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iming>
    <p:tnLst>
      <p:par>
        <p:cTn id="1" dur="indefinite" restart="never" nodeType="tmRoot"/>
      </p:par>
    </p:tnLst>
  </p:timing>
  <p:hf hdr="0" ftr="0"/>
  <p:txStyles>
    <p:titleStyle>
      <a:lvl1pPr algn="l" rtl="0" eaLnBrk="0" fontAlgn="base" hangingPunct="0">
        <a:spcBef>
          <a:spcPct val="0"/>
        </a:spcBef>
        <a:spcAft>
          <a:spcPct val="0"/>
        </a:spcAft>
        <a:defRPr sz="2800" b="1" kern="1200">
          <a:solidFill>
            <a:srgbClr val="133984"/>
          </a:solidFill>
          <a:latin typeface="+mj-lt"/>
          <a:ea typeface="+mj-ea"/>
          <a:cs typeface="+mj-cs"/>
        </a:defRPr>
      </a:lvl1pPr>
      <a:lvl2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2pPr>
      <a:lvl3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3pPr>
      <a:lvl4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4pPr>
      <a:lvl5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5pPr>
      <a:lvl6pPr marL="4572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6pPr>
      <a:lvl7pPr marL="9144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7pPr>
      <a:lvl8pPr marL="13716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8pPr>
      <a:lvl9pPr marL="18288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9pPr>
    </p:titleStyle>
    <p:bodyStyle>
      <a:lvl1pPr marL="449263" indent="-449263" algn="l" rtl="0" eaLnBrk="0" fontAlgn="base" hangingPunct="0">
        <a:lnSpc>
          <a:spcPct val="110000"/>
        </a:lnSpc>
        <a:spcBef>
          <a:spcPct val="20000"/>
        </a:spcBef>
        <a:spcAft>
          <a:spcPct val="0"/>
        </a:spcAft>
        <a:buSzPct val="120000"/>
        <a:buBlip>
          <a:blip r:embed="rId16"/>
        </a:buBlip>
        <a:defRPr sz="2800" kern="1200">
          <a:solidFill>
            <a:srgbClr val="133984"/>
          </a:solidFill>
          <a:latin typeface="+mn-lt"/>
          <a:ea typeface="+mn-ea"/>
          <a:cs typeface="+mn-cs"/>
        </a:defRPr>
      </a:lvl1pPr>
      <a:lvl2pPr marL="914400" indent="-285750" algn="l" rtl="0" eaLnBrk="0" fontAlgn="base" hangingPunct="0">
        <a:lnSpc>
          <a:spcPct val="110000"/>
        </a:lnSpc>
        <a:spcBef>
          <a:spcPct val="20000"/>
        </a:spcBef>
        <a:spcAft>
          <a:spcPct val="0"/>
        </a:spcAft>
        <a:buClr>
          <a:srgbClr val="000066"/>
        </a:buClr>
        <a:buChar char="•"/>
        <a:defRPr sz="2400" kern="1200">
          <a:solidFill>
            <a:srgbClr val="133984"/>
          </a:solidFill>
          <a:latin typeface="+mn-lt"/>
          <a:ea typeface="+mn-ea"/>
          <a:cs typeface="+mn-cs"/>
        </a:defRPr>
      </a:lvl2pPr>
      <a:lvl3pPr marL="1322388" indent="-228600" algn="l" rtl="0" eaLnBrk="0" fontAlgn="base" hangingPunct="0">
        <a:spcBef>
          <a:spcPct val="20000"/>
        </a:spcBef>
        <a:spcAft>
          <a:spcPct val="0"/>
        </a:spcAft>
        <a:buChar char="•"/>
        <a:defRPr sz="2400" kern="1200">
          <a:solidFill>
            <a:schemeClr val="tx1"/>
          </a:solidFill>
          <a:latin typeface="+mn-lt"/>
          <a:ea typeface="宋体" panose="02010600030101010101" pitchFamily="2" charset="-122"/>
          <a:cs typeface="+mn-cs"/>
        </a:defRPr>
      </a:lvl3pPr>
      <a:lvl4pPr marL="1730375"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4pPr>
      <a:lvl5pPr marL="2138363"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xpche@bjtu.edu.cn"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2.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Layout" Target="../slideLayouts/slideLayout2.xml"/><Relationship Id="rId6" Type="http://schemas.openxmlformats.org/officeDocument/2006/relationships/image" Target="../media/image35.jpeg"/><Relationship Id="rId5" Type="http://schemas.openxmlformats.org/officeDocument/2006/relationships/image" Target="../media/image34.jpeg"/><Relationship Id="rId4" Type="http://schemas.openxmlformats.org/officeDocument/2006/relationships/image" Target="../media/image33.jpeg"/></Relationships>
</file>

<file path=ppt/slides/_rels/slide1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14.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43.jpg"/><Relationship Id="rId5" Type="http://schemas.openxmlformats.org/officeDocument/2006/relationships/image" Target="../media/image42.jpeg"/><Relationship Id="rId4" Type="http://schemas.openxmlformats.org/officeDocument/2006/relationships/image" Target="../media/image41.jpg"/></Relationships>
</file>

<file path=ppt/slides/_rels/slide1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1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17.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430.em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jp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jpe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48.png"/></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50.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mp4"/><Relationship Id="rId1" Type="http://schemas.openxmlformats.org/officeDocument/2006/relationships/video" Target="NULL" TargetMode="External"/><Relationship Id="rId5" Type="http://schemas.openxmlformats.org/officeDocument/2006/relationships/image" Target="../media/image51.png"/><Relationship Id="rId4" Type="http://schemas.openxmlformats.org/officeDocument/2006/relationships/notesSlide" Target="../notesSlides/notesSlide20.xml"/></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23.jpe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2.jpeg"/><Relationship Id="rId5" Type="http://schemas.openxmlformats.org/officeDocument/2006/relationships/image" Target="../media/image21.jpeg"/><Relationship Id="rId4" Type="http://schemas.openxmlformats.org/officeDocument/2006/relationships/image" Target="../media/image20.jpeg"/></Relationships>
</file>

<file path=ppt/slides/_rels/slide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7.jpeg"/><Relationship Id="rId5" Type="http://schemas.openxmlformats.org/officeDocument/2006/relationships/image" Target="../media/image26.png"/><Relationship Id="rId4" Type="http://schemas.openxmlformats.org/officeDocument/2006/relationships/image" Target="../media/image25.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28.wmf"/><Relationship Id="rId4" Type="http://schemas.openxmlformats.org/officeDocument/2006/relationships/oleObject" Target="../embeddings/oleObject1.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152400" y="1752600"/>
            <a:ext cx="8839200" cy="1927225"/>
          </a:xfrm>
        </p:spPr>
        <p:txBody>
          <a:bodyPr/>
          <a:lstStyle/>
          <a:p>
            <a:pPr algn="ctr" eaLnBrk="1" hangingPunct="1"/>
            <a:r>
              <a:rPr lang="en-US" altLang="zh-CN" sz="4000" dirty="0" smtClean="0">
                <a:latin typeface="Cambria" panose="02040503050406030204" pitchFamily="18" charset="0"/>
              </a:rPr>
              <a:t>Software Quality Assurance and Testing Technology</a:t>
            </a:r>
            <a:endParaRPr lang="zh-CN" altLang="zh-CN" sz="4000" dirty="0" smtClean="0">
              <a:latin typeface="Cambria" panose="02040503050406030204" pitchFamily="18" charset="0"/>
            </a:endParaRPr>
          </a:p>
        </p:txBody>
      </p:sp>
      <p:sp>
        <p:nvSpPr>
          <p:cNvPr id="5123" name="Rectangle 3"/>
          <p:cNvSpPr>
            <a:spLocks noGrp="1" noChangeArrowheads="1"/>
          </p:cNvSpPr>
          <p:nvPr>
            <p:ph type="subTitle" idx="1"/>
          </p:nvPr>
        </p:nvSpPr>
        <p:spPr>
          <a:xfrm>
            <a:off x="1600200" y="4419600"/>
            <a:ext cx="6172200" cy="1524000"/>
          </a:xfrm>
        </p:spPr>
        <p:txBody>
          <a:bodyPr/>
          <a:lstStyle/>
          <a:p>
            <a:pPr eaLnBrk="1" hangingPunct="1"/>
            <a:r>
              <a:rPr lang="en-US" altLang="zh-CN" sz="1800" b="1" dirty="0" smtClean="0">
                <a:solidFill>
                  <a:srgbClr val="133984"/>
                </a:solidFill>
                <a:latin typeface="Cambria" panose="02040503050406030204" pitchFamily="18" charset="0"/>
                <a:ea typeface="华文新魏" panose="02010800040101010101" pitchFamily="2" charset="-122"/>
              </a:rPr>
              <a:t>1</a:t>
            </a:r>
            <a:r>
              <a:rPr lang="en-US" altLang="zh-CN" sz="1800" b="1" baseline="30000" dirty="0">
                <a:solidFill>
                  <a:srgbClr val="133984"/>
                </a:solidFill>
                <a:latin typeface="Cambria" panose="02040503050406030204" pitchFamily="18" charset="0"/>
                <a:ea typeface="华文新魏" panose="02010800040101010101" pitchFamily="2" charset="-122"/>
              </a:rPr>
              <a:t>st</a:t>
            </a:r>
            <a:r>
              <a:rPr lang="en-US" altLang="zh-CN" sz="1800" b="1" dirty="0" smtClean="0">
                <a:solidFill>
                  <a:srgbClr val="133984"/>
                </a:solidFill>
                <a:latin typeface="Cambria" panose="02040503050406030204" pitchFamily="18" charset="0"/>
                <a:ea typeface="华文新魏" panose="02010800040101010101" pitchFamily="2" charset="-122"/>
              </a:rPr>
              <a:t> Semester, </a:t>
            </a:r>
            <a:r>
              <a:rPr lang="en-US" altLang="zh-CN" sz="1800" b="1" dirty="0">
                <a:solidFill>
                  <a:srgbClr val="133984"/>
                </a:solidFill>
                <a:latin typeface="Cambria" panose="02040503050406030204" pitchFamily="18" charset="0"/>
                <a:ea typeface="华文新魏" panose="02010800040101010101" pitchFamily="2" charset="-122"/>
              </a:rPr>
              <a:t>Fall</a:t>
            </a:r>
            <a:r>
              <a:rPr lang="en-US" altLang="zh-CN" sz="1800" b="1" dirty="0" smtClean="0">
                <a:solidFill>
                  <a:srgbClr val="133984"/>
                </a:solidFill>
                <a:latin typeface="Cambria" panose="02040503050406030204" pitchFamily="18" charset="0"/>
                <a:ea typeface="华文新魏" panose="02010800040101010101" pitchFamily="2" charset="-122"/>
              </a:rPr>
              <a:t> 2022</a:t>
            </a:r>
          </a:p>
          <a:p>
            <a:pPr eaLnBrk="1" hangingPunct="1"/>
            <a:r>
              <a:rPr lang="en-US" altLang="zh-CN" sz="1800" b="1" dirty="0" smtClean="0">
                <a:solidFill>
                  <a:srgbClr val="133984"/>
                </a:solidFill>
                <a:latin typeface="Cambria" panose="02040503050406030204" pitchFamily="18" charset="0"/>
                <a:ea typeface="华文新魏" panose="02010800040101010101" pitchFamily="2" charset="-122"/>
              </a:rPr>
              <a:t>Xiaoping CHE (</a:t>
            </a:r>
            <a:r>
              <a:rPr lang="en-US" altLang="zh-CN" sz="1800" b="1" dirty="0" smtClean="0">
                <a:solidFill>
                  <a:srgbClr val="133984"/>
                </a:solidFill>
                <a:latin typeface="Cambria" panose="02040503050406030204" pitchFamily="18" charset="0"/>
                <a:ea typeface="华文新魏" panose="02010800040101010101" pitchFamily="2" charset="-122"/>
                <a:hlinkClick r:id="rId3"/>
              </a:rPr>
              <a:t>xpche@bjtu.edu.cn</a:t>
            </a:r>
            <a:r>
              <a:rPr lang="en-US" altLang="zh-CN" sz="1800" b="1" dirty="0" smtClean="0">
                <a:solidFill>
                  <a:srgbClr val="133984"/>
                </a:solidFill>
                <a:latin typeface="Cambria" panose="02040503050406030204" pitchFamily="18" charset="0"/>
                <a:ea typeface="华文新魏" panose="02010800040101010101" pitchFamily="2" charset="-122"/>
              </a:rPr>
              <a:t>)</a:t>
            </a:r>
          </a:p>
          <a:p>
            <a:pPr eaLnBrk="1" hangingPunct="1"/>
            <a:r>
              <a:rPr lang="en-US" altLang="zh-CN" sz="1800" b="1" dirty="0" smtClean="0">
                <a:solidFill>
                  <a:srgbClr val="133984"/>
                </a:solidFill>
                <a:latin typeface="Cambria" panose="02040503050406030204" pitchFamily="18" charset="0"/>
                <a:ea typeface="华文新魏" panose="02010800040101010101" pitchFamily="2" charset="-122"/>
              </a:rPr>
              <a:t>Associate Professor </a:t>
            </a:r>
            <a:endParaRPr lang="en-US" altLang="zh-CN" sz="1800" b="1" dirty="0">
              <a:solidFill>
                <a:srgbClr val="133984"/>
              </a:solidFill>
              <a:latin typeface="Cambria" panose="02040503050406030204" pitchFamily="18" charset="0"/>
              <a:ea typeface="华文新魏" panose="02010800040101010101" pitchFamily="2" charset="-122"/>
            </a:endParaRPr>
          </a:p>
          <a:p>
            <a:pPr eaLnBrk="1" hangingPunct="1"/>
            <a:r>
              <a:rPr lang="en-US" altLang="zh-CN" sz="1800" b="1" dirty="0" smtClean="0">
                <a:solidFill>
                  <a:srgbClr val="133984"/>
                </a:solidFill>
                <a:latin typeface="Cambria" panose="02040503050406030204" pitchFamily="18" charset="0"/>
                <a:ea typeface="华文新魏" panose="02010800040101010101" pitchFamily="2" charset="-122"/>
              </a:rPr>
              <a:t>School of Software Engineering</a:t>
            </a:r>
          </a:p>
          <a:p>
            <a:pPr eaLnBrk="1" hangingPunct="1"/>
            <a:r>
              <a:rPr lang="en-US" altLang="zh-CN" sz="1800" b="1" dirty="0" smtClean="0">
                <a:solidFill>
                  <a:srgbClr val="133984"/>
                </a:solidFill>
                <a:latin typeface="Cambria" panose="02040503050406030204" pitchFamily="18" charset="0"/>
                <a:ea typeface="华文新魏" panose="02010800040101010101" pitchFamily="2" charset="-122"/>
              </a:rPr>
              <a:t>Beijing </a:t>
            </a:r>
            <a:r>
              <a:rPr lang="en-US" altLang="zh-CN" sz="1800" b="1" dirty="0" err="1" smtClean="0">
                <a:solidFill>
                  <a:srgbClr val="133984"/>
                </a:solidFill>
                <a:latin typeface="Cambria" panose="02040503050406030204" pitchFamily="18" charset="0"/>
                <a:ea typeface="华文新魏" panose="02010800040101010101" pitchFamily="2" charset="-122"/>
              </a:rPr>
              <a:t>Jiaotong</a:t>
            </a:r>
            <a:r>
              <a:rPr lang="en-US" altLang="zh-CN" sz="1800" b="1" dirty="0" smtClean="0">
                <a:solidFill>
                  <a:srgbClr val="133984"/>
                </a:solidFill>
                <a:latin typeface="Cambria" panose="02040503050406030204" pitchFamily="18" charset="0"/>
                <a:ea typeface="华文新魏" panose="02010800040101010101" pitchFamily="2" charset="-122"/>
              </a:rPr>
              <a:t> University</a:t>
            </a:r>
            <a:endParaRPr lang="zh-CN" altLang="zh-CN" sz="2800" b="1" dirty="0" smtClean="0">
              <a:solidFill>
                <a:srgbClr val="133984"/>
              </a:solidFill>
              <a:latin typeface="Cambria" panose="02040503050406030204" pitchFamily="18" charset="0"/>
              <a:ea typeface="华文新魏" panose="02010800040101010101" pitchFamily="2" charset="-122"/>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 name="Group 33"/>
          <p:cNvGrpSpPr>
            <a:grpSpLocks/>
          </p:cNvGrpSpPr>
          <p:nvPr/>
        </p:nvGrpSpPr>
        <p:grpSpPr bwMode="auto">
          <a:xfrm>
            <a:off x="2200275" y="1831975"/>
            <a:ext cx="3892550" cy="3675062"/>
            <a:chOff x="4098" y="40"/>
            <a:chExt cx="2436" cy="2264"/>
          </a:xfrm>
        </p:grpSpPr>
        <p:sp>
          <p:nvSpPr>
            <p:cNvPr id="36" name="Rectangle 34"/>
            <p:cNvSpPr>
              <a:spLocks noChangeArrowheads="1"/>
            </p:cNvSpPr>
            <p:nvPr/>
          </p:nvSpPr>
          <p:spPr bwMode="auto">
            <a:xfrm>
              <a:off x="5086" y="1200"/>
              <a:ext cx="288" cy="278"/>
            </a:xfrm>
            <a:prstGeom prst="rect">
              <a:avLst/>
            </a:prstGeom>
            <a:solidFill>
              <a:schemeClr val="accent2"/>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chemeClr val="accent2"/>
              </a:extrusionClr>
              <a:contourClr>
                <a:schemeClr val="accent2"/>
              </a:contourClr>
            </a:sp3d>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flatTx/>
            </a:bodyPr>
            <a:lstStyle/>
            <a:p>
              <a:endParaRPr lang="zh-CN" altLang="en-US"/>
            </a:p>
          </p:txBody>
        </p:sp>
        <p:sp>
          <p:nvSpPr>
            <p:cNvPr id="37" name="AutoShape 35"/>
            <p:cNvSpPr>
              <a:spLocks noChangeArrowheads="1"/>
            </p:cNvSpPr>
            <p:nvPr/>
          </p:nvSpPr>
          <p:spPr bwMode="auto">
            <a:xfrm>
              <a:off x="4098" y="40"/>
              <a:ext cx="2436" cy="2264"/>
            </a:xfrm>
            <a:prstGeom prst="cube">
              <a:avLst>
                <a:gd name="adj" fmla="val 52032"/>
              </a:avLst>
            </a:prstGeom>
            <a:noFill/>
            <a:ln w="57150">
              <a:solidFill>
                <a:srgbClr val="C0C0C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p>
          </p:txBody>
        </p:sp>
      </p:grpSp>
      <p:sp>
        <p:nvSpPr>
          <p:cNvPr id="4" name="Line 3"/>
          <p:cNvSpPr>
            <a:spLocks noChangeShapeType="1"/>
          </p:cNvSpPr>
          <p:nvPr/>
        </p:nvSpPr>
        <p:spPr bwMode="auto">
          <a:xfrm>
            <a:off x="4116388" y="1471612"/>
            <a:ext cx="0" cy="220980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 name="Line 4"/>
          <p:cNvSpPr>
            <a:spLocks noChangeShapeType="1"/>
          </p:cNvSpPr>
          <p:nvPr/>
        </p:nvSpPr>
        <p:spPr bwMode="auto">
          <a:xfrm flipH="1">
            <a:off x="1935163" y="3681412"/>
            <a:ext cx="2181225" cy="205740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 name="Line 5"/>
          <p:cNvSpPr>
            <a:spLocks noChangeShapeType="1"/>
          </p:cNvSpPr>
          <p:nvPr/>
        </p:nvSpPr>
        <p:spPr bwMode="auto">
          <a:xfrm>
            <a:off x="4127500" y="3681412"/>
            <a:ext cx="2671763"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 name="Text Box 6"/>
          <p:cNvSpPr txBox="1">
            <a:spLocks noChangeArrowheads="1"/>
          </p:cNvSpPr>
          <p:nvPr/>
        </p:nvSpPr>
        <p:spPr bwMode="auto">
          <a:xfrm>
            <a:off x="3435350" y="2995612"/>
            <a:ext cx="6096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defTabSz="762000">
              <a:defRPr sz="2400">
                <a:solidFill>
                  <a:schemeClr val="tx1"/>
                </a:solidFill>
                <a:latin typeface="Times New Roman" panose="02020603050405020304" pitchFamily="18" charset="0"/>
              </a:defRPr>
            </a:lvl1pPr>
            <a:lvl2pPr marL="571500" defTabSz="762000">
              <a:defRPr sz="2400">
                <a:solidFill>
                  <a:schemeClr val="tx1"/>
                </a:solidFill>
                <a:latin typeface="Times New Roman" panose="02020603050405020304" pitchFamily="18" charset="0"/>
              </a:defRPr>
            </a:lvl2pPr>
            <a:lvl3pPr marL="1143000" defTabSz="762000">
              <a:defRPr sz="2400">
                <a:solidFill>
                  <a:schemeClr val="tx1"/>
                </a:solidFill>
                <a:latin typeface="Times New Roman" panose="02020603050405020304" pitchFamily="18" charset="0"/>
              </a:defRPr>
            </a:lvl3pPr>
            <a:lvl4pPr marL="1714500" defTabSz="762000">
              <a:defRPr sz="2400">
                <a:solidFill>
                  <a:schemeClr val="tx1"/>
                </a:solidFill>
                <a:latin typeface="Times New Roman" panose="02020603050405020304" pitchFamily="18" charset="0"/>
              </a:defRPr>
            </a:lvl4pPr>
            <a:lvl5pPr marL="2286000" defTabSz="762000">
              <a:defRPr sz="2400">
                <a:solidFill>
                  <a:schemeClr val="tx1"/>
                </a:solidFill>
                <a:latin typeface="Times New Roman" panose="02020603050405020304" pitchFamily="18" charset="0"/>
              </a:defRPr>
            </a:lvl5pPr>
            <a:lvl6pPr marL="2743200" defTabSz="762000" fontAlgn="base">
              <a:spcBef>
                <a:spcPct val="0"/>
              </a:spcBef>
              <a:spcAft>
                <a:spcPct val="0"/>
              </a:spcAft>
              <a:defRPr sz="2400">
                <a:solidFill>
                  <a:schemeClr val="tx1"/>
                </a:solidFill>
                <a:latin typeface="Times New Roman" panose="02020603050405020304" pitchFamily="18" charset="0"/>
              </a:defRPr>
            </a:lvl6pPr>
            <a:lvl7pPr marL="3200400" defTabSz="762000" fontAlgn="base">
              <a:spcBef>
                <a:spcPct val="0"/>
              </a:spcBef>
              <a:spcAft>
                <a:spcPct val="0"/>
              </a:spcAft>
              <a:defRPr sz="2400">
                <a:solidFill>
                  <a:schemeClr val="tx1"/>
                </a:solidFill>
                <a:latin typeface="Times New Roman" panose="02020603050405020304" pitchFamily="18" charset="0"/>
              </a:defRPr>
            </a:lvl7pPr>
            <a:lvl8pPr marL="3657600" defTabSz="762000" fontAlgn="base">
              <a:spcBef>
                <a:spcPct val="0"/>
              </a:spcBef>
              <a:spcAft>
                <a:spcPct val="0"/>
              </a:spcAft>
              <a:defRPr sz="2400">
                <a:solidFill>
                  <a:schemeClr val="tx1"/>
                </a:solidFill>
                <a:latin typeface="Times New Roman" panose="02020603050405020304" pitchFamily="18" charset="0"/>
              </a:defRPr>
            </a:lvl8pPr>
            <a:lvl9pPr marL="4114800" defTabSz="762000" fontAlgn="base">
              <a:spcBef>
                <a:spcPct val="0"/>
              </a:spcBef>
              <a:spcAft>
                <a:spcPct val="0"/>
              </a:spcAft>
              <a:defRPr sz="2400">
                <a:solidFill>
                  <a:schemeClr val="tx1"/>
                </a:solidFill>
                <a:latin typeface="Times New Roman" panose="02020603050405020304" pitchFamily="18" charset="0"/>
              </a:defRPr>
            </a:lvl9pPr>
          </a:lstStyle>
          <a:p>
            <a:pPr eaLnBrk="0" hangingPunct="0">
              <a:spcBef>
                <a:spcPct val="50000"/>
              </a:spcBef>
            </a:pPr>
            <a:r>
              <a:rPr lang="en-GB" altLang="zh-CN" sz="1800">
                <a:latin typeface="Comic Sans MS" panose="030F0702030302020204" pitchFamily="66" charset="0"/>
              </a:rPr>
              <a:t>unit</a:t>
            </a:r>
          </a:p>
        </p:txBody>
      </p:sp>
      <p:sp>
        <p:nvSpPr>
          <p:cNvPr id="8" name="Text Box 7"/>
          <p:cNvSpPr txBox="1">
            <a:spLocks noChangeArrowheads="1"/>
          </p:cNvSpPr>
          <p:nvPr/>
        </p:nvSpPr>
        <p:spPr bwMode="auto">
          <a:xfrm>
            <a:off x="2673350" y="2081212"/>
            <a:ext cx="13716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defTabSz="762000">
              <a:defRPr sz="2400">
                <a:solidFill>
                  <a:schemeClr val="tx1"/>
                </a:solidFill>
                <a:latin typeface="Times New Roman" panose="02020603050405020304" pitchFamily="18" charset="0"/>
              </a:defRPr>
            </a:lvl1pPr>
            <a:lvl2pPr marL="571500" defTabSz="762000">
              <a:defRPr sz="2400">
                <a:solidFill>
                  <a:schemeClr val="tx1"/>
                </a:solidFill>
                <a:latin typeface="Times New Roman" panose="02020603050405020304" pitchFamily="18" charset="0"/>
              </a:defRPr>
            </a:lvl2pPr>
            <a:lvl3pPr marL="1143000" defTabSz="762000">
              <a:defRPr sz="2400">
                <a:solidFill>
                  <a:schemeClr val="tx1"/>
                </a:solidFill>
                <a:latin typeface="Times New Roman" panose="02020603050405020304" pitchFamily="18" charset="0"/>
              </a:defRPr>
            </a:lvl3pPr>
            <a:lvl4pPr marL="1714500" defTabSz="762000">
              <a:defRPr sz="2400">
                <a:solidFill>
                  <a:schemeClr val="tx1"/>
                </a:solidFill>
                <a:latin typeface="Times New Roman" panose="02020603050405020304" pitchFamily="18" charset="0"/>
              </a:defRPr>
            </a:lvl4pPr>
            <a:lvl5pPr marL="2286000" defTabSz="762000">
              <a:defRPr sz="2400">
                <a:solidFill>
                  <a:schemeClr val="tx1"/>
                </a:solidFill>
                <a:latin typeface="Times New Roman" panose="02020603050405020304" pitchFamily="18" charset="0"/>
              </a:defRPr>
            </a:lvl5pPr>
            <a:lvl6pPr marL="2743200" defTabSz="762000" fontAlgn="base">
              <a:spcBef>
                <a:spcPct val="0"/>
              </a:spcBef>
              <a:spcAft>
                <a:spcPct val="0"/>
              </a:spcAft>
              <a:defRPr sz="2400">
                <a:solidFill>
                  <a:schemeClr val="tx1"/>
                </a:solidFill>
                <a:latin typeface="Times New Roman" panose="02020603050405020304" pitchFamily="18" charset="0"/>
              </a:defRPr>
            </a:lvl6pPr>
            <a:lvl7pPr marL="3200400" defTabSz="762000" fontAlgn="base">
              <a:spcBef>
                <a:spcPct val="0"/>
              </a:spcBef>
              <a:spcAft>
                <a:spcPct val="0"/>
              </a:spcAft>
              <a:defRPr sz="2400">
                <a:solidFill>
                  <a:schemeClr val="tx1"/>
                </a:solidFill>
                <a:latin typeface="Times New Roman" panose="02020603050405020304" pitchFamily="18" charset="0"/>
              </a:defRPr>
            </a:lvl7pPr>
            <a:lvl8pPr marL="3657600" defTabSz="762000" fontAlgn="base">
              <a:spcBef>
                <a:spcPct val="0"/>
              </a:spcBef>
              <a:spcAft>
                <a:spcPct val="0"/>
              </a:spcAft>
              <a:defRPr sz="2400">
                <a:solidFill>
                  <a:schemeClr val="tx1"/>
                </a:solidFill>
                <a:latin typeface="Times New Roman" panose="02020603050405020304" pitchFamily="18" charset="0"/>
              </a:defRPr>
            </a:lvl8pPr>
            <a:lvl9pPr marL="4114800" defTabSz="762000" fontAlgn="base">
              <a:spcBef>
                <a:spcPct val="0"/>
              </a:spcBef>
              <a:spcAft>
                <a:spcPct val="0"/>
              </a:spcAft>
              <a:defRPr sz="2400">
                <a:solidFill>
                  <a:schemeClr val="tx1"/>
                </a:solidFill>
                <a:latin typeface="Times New Roman" panose="02020603050405020304" pitchFamily="18" charset="0"/>
              </a:defRPr>
            </a:lvl9pPr>
          </a:lstStyle>
          <a:p>
            <a:pPr eaLnBrk="0" hangingPunct="0">
              <a:spcBef>
                <a:spcPct val="50000"/>
              </a:spcBef>
            </a:pPr>
            <a:r>
              <a:rPr lang="en-GB" altLang="zh-CN" sz="1800">
                <a:latin typeface="Comic Sans MS" panose="030F0702030302020204" pitchFamily="66" charset="0"/>
              </a:rPr>
              <a:t>integration</a:t>
            </a:r>
          </a:p>
        </p:txBody>
      </p:sp>
      <p:sp>
        <p:nvSpPr>
          <p:cNvPr id="9" name="Text Box 8"/>
          <p:cNvSpPr txBox="1">
            <a:spLocks noChangeArrowheads="1"/>
          </p:cNvSpPr>
          <p:nvPr/>
        </p:nvSpPr>
        <p:spPr bwMode="auto">
          <a:xfrm>
            <a:off x="3060700" y="1624012"/>
            <a:ext cx="9842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defTabSz="762000">
              <a:defRPr sz="2400">
                <a:solidFill>
                  <a:schemeClr val="tx1"/>
                </a:solidFill>
                <a:latin typeface="Times New Roman" panose="02020603050405020304" pitchFamily="18" charset="0"/>
              </a:defRPr>
            </a:lvl1pPr>
            <a:lvl2pPr marL="571500" defTabSz="762000">
              <a:defRPr sz="2400">
                <a:solidFill>
                  <a:schemeClr val="tx1"/>
                </a:solidFill>
                <a:latin typeface="Times New Roman" panose="02020603050405020304" pitchFamily="18" charset="0"/>
              </a:defRPr>
            </a:lvl2pPr>
            <a:lvl3pPr marL="1143000" defTabSz="762000">
              <a:defRPr sz="2400">
                <a:solidFill>
                  <a:schemeClr val="tx1"/>
                </a:solidFill>
                <a:latin typeface="Times New Roman" panose="02020603050405020304" pitchFamily="18" charset="0"/>
              </a:defRPr>
            </a:lvl3pPr>
            <a:lvl4pPr marL="1714500" defTabSz="762000">
              <a:defRPr sz="2400">
                <a:solidFill>
                  <a:schemeClr val="tx1"/>
                </a:solidFill>
                <a:latin typeface="Times New Roman" panose="02020603050405020304" pitchFamily="18" charset="0"/>
              </a:defRPr>
            </a:lvl4pPr>
            <a:lvl5pPr marL="2286000" defTabSz="762000">
              <a:defRPr sz="2400">
                <a:solidFill>
                  <a:schemeClr val="tx1"/>
                </a:solidFill>
                <a:latin typeface="Times New Roman" panose="02020603050405020304" pitchFamily="18" charset="0"/>
              </a:defRPr>
            </a:lvl5pPr>
            <a:lvl6pPr marL="2743200" defTabSz="762000" fontAlgn="base">
              <a:spcBef>
                <a:spcPct val="0"/>
              </a:spcBef>
              <a:spcAft>
                <a:spcPct val="0"/>
              </a:spcAft>
              <a:defRPr sz="2400">
                <a:solidFill>
                  <a:schemeClr val="tx1"/>
                </a:solidFill>
                <a:latin typeface="Times New Roman" panose="02020603050405020304" pitchFamily="18" charset="0"/>
              </a:defRPr>
            </a:lvl6pPr>
            <a:lvl7pPr marL="3200400" defTabSz="762000" fontAlgn="base">
              <a:spcBef>
                <a:spcPct val="0"/>
              </a:spcBef>
              <a:spcAft>
                <a:spcPct val="0"/>
              </a:spcAft>
              <a:defRPr sz="2400">
                <a:solidFill>
                  <a:schemeClr val="tx1"/>
                </a:solidFill>
                <a:latin typeface="Times New Roman" panose="02020603050405020304" pitchFamily="18" charset="0"/>
              </a:defRPr>
            </a:lvl7pPr>
            <a:lvl8pPr marL="3657600" defTabSz="762000" fontAlgn="base">
              <a:spcBef>
                <a:spcPct val="0"/>
              </a:spcBef>
              <a:spcAft>
                <a:spcPct val="0"/>
              </a:spcAft>
              <a:defRPr sz="2400">
                <a:solidFill>
                  <a:schemeClr val="tx1"/>
                </a:solidFill>
                <a:latin typeface="Times New Roman" panose="02020603050405020304" pitchFamily="18" charset="0"/>
              </a:defRPr>
            </a:lvl8pPr>
            <a:lvl9pPr marL="4114800" defTabSz="762000" fontAlgn="base">
              <a:spcBef>
                <a:spcPct val="0"/>
              </a:spcBef>
              <a:spcAft>
                <a:spcPct val="0"/>
              </a:spcAft>
              <a:defRPr sz="2400">
                <a:solidFill>
                  <a:schemeClr val="tx1"/>
                </a:solidFill>
                <a:latin typeface="Times New Roman" panose="02020603050405020304" pitchFamily="18" charset="0"/>
              </a:defRPr>
            </a:lvl9pPr>
          </a:lstStyle>
          <a:p>
            <a:pPr eaLnBrk="0" hangingPunct="0">
              <a:spcBef>
                <a:spcPct val="50000"/>
              </a:spcBef>
            </a:pPr>
            <a:r>
              <a:rPr lang="en-GB" altLang="zh-CN" sz="1800">
                <a:latin typeface="Comic Sans MS" panose="030F0702030302020204" pitchFamily="66" charset="0"/>
              </a:rPr>
              <a:t>system</a:t>
            </a:r>
          </a:p>
        </p:txBody>
      </p:sp>
      <p:sp>
        <p:nvSpPr>
          <p:cNvPr id="10" name="Line 9"/>
          <p:cNvSpPr>
            <a:spLocks noChangeShapeType="1"/>
          </p:cNvSpPr>
          <p:nvPr/>
        </p:nvSpPr>
        <p:spPr bwMode="auto">
          <a:xfrm>
            <a:off x="3975100" y="1808162"/>
            <a:ext cx="28098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 name="Line 10"/>
          <p:cNvSpPr>
            <a:spLocks noChangeShapeType="1"/>
          </p:cNvSpPr>
          <p:nvPr/>
        </p:nvSpPr>
        <p:spPr bwMode="auto">
          <a:xfrm>
            <a:off x="3517900" y="4062412"/>
            <a:ext cx="422275"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Text Box 11"/>
          <p:cNvSpPr txBox="1">
            <a:spLocks noChangeArrowheads="1"/>
          </p:cNvSpPr>
          <p:nvPr/>
        </p:nvSpPr>
        <p:spPr bwMode="auto">
          <a:xfrm>
            <a:off x="1693863" y="4125912"/>
            <a:ext cx="1676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defTabSz="762000">
              <a:defRPr sz="2400">
                <a:solidFill>
                  <a:schemeClr val="tx1"/>
                </a:solidFill>
                <a:latin typeface="Times New Roman" panose="02020603050405020304" pitchFamily="18" charset="0"/>
              </a:defRPr>
            </a:lvl1pPr>
            <a:lvl2pPr marL="571500" defTabSz="762000">
              <a:defRPr sz="2400">
                <a:solidFill>
                  <a:schemeClr val="tx1"/>
                </a:solidFill>
                <a:latin typeface="Times New Roman" panose="02020603050405020304" pitchFamily="18" charset="0"/>
              </a:defRPr>
            </a:lvl2pPr>
            <a:lvl3pPr marL="1143000" defTabSz="762000">
              <a:defRPr sz="2400">
                <a:solidFill>
                  <a:schemeClr val="tx1"/>
                </a:solidFill>
                <a:latin typeface="Times New Roman" panose="02020603050405020304" pitchFamily="18" charset="0"/>
              </a:defRPr>
            </a:lvl3pPr>
            <a:lvl4pPr marL="1714500" defTabSz="762000">
              <a:defRPr sz="2400">
                <a:solidFill>
                  <a:schemeClr val="tx1"/>
                </a:solidFill>
                <a:latin typeface="Times New Roman" panose="02020603050405020304" pitchFamily="18" charset="0"/>
              </a:defRPr>
            </a:lvl4pPr>
            <a:lvl5pPr marL="2286000" defTabSz="762000">
              <a:defRPr sz="2400">
                <a:solidFill>
                  <a:schemeClr val="tx1"/>
                </a:solidFill>
                <a:latin typeface="Times New Roman" panose="02020603050405020304" pitchFamily="18" charset="0"/>
              </a:defRPr>
            </a:lvl5pPr>
            <a:lvl6pPr marL="2743200" defTabSz="762000" fontAlgn="base">
              <a:spcBef>
                <a:spcPct val="0"/>
              </a:spcBef>
              <a:spcAft>
                <a:spcPct val="0"/>
              </a:spcAft>
              <a:defRPr sz="2400">
                <a:solidFill>
                  <a:schemeClr val="tx1"/>
                </a:solidFill>
                <a:latin typeface="Times New Roman" panose="02020603050405020304" pitchFamily="18" charset="0"/>
              </a:defRPr>
            </a:lvl6pPr>
            <a:lvl7pPr marL="3200400" defTabSz="762000" fontAlgn="base">
              <a:spcBef>
                <a:spcPct val="0"/>
              </a:spcBef>
              <a:spcAft>
                <a:spcPct val="0"/>
              </a:spcAft>
              <a:defRPr sz="2400">
                <a:solidFill>
                  <a:schemeClr val="tx1"/>
                </a:solidFill>
                <a:latin typeface="Times New Roman" panose="02020603050405020304" pitchFamily="18" charset="0"/>
              </a:defRPr>
            </a:lvl7pPr>
            <a:lvl8pPr marL="3657600" defTabSz="762000" fontAlgn="base">
              <a:spcBef>
                <a:spcPct val="0"/>
              </a:spcBef>
              <a:spcAft>
                <a:spcPct val="0"/>
              </a:spcAft>
              <a:defRPr sz="2400">
                <a:solidFill>
                  <a:schemeClr val="tx1"/>
                </a:solidFill>
                <a:latin typeface="Times New Roman" panose="02020603050405020304" pitchFamily="18" charset="0"/>
              </a:defRPr>
            </a:lvl8pPr>
            <a:lvl9pPr marL="4114800" defTabSz="762000" fontAlgn="base">
              <a:spcBef>
                <a:spcPct val="0"/>
              </a:spcBef>
              <a:spcAft>
                <a:spcPct val="0"/>
              </a:spcAft>
              <a:defRPr sz="2400">
                <a:solidFill>
                  <a:schemeClr val="tx1"/>
                </a:solidFill>
                <a:latin typeface="Times New Roman" panose="02020603050405020304" pitchFamily="18" charset="0"/>
              </a:defRPr>
            </a:lvl9pPr>
          </a:lstStyle>
          <a:p>
            <a:pPr eaLnBrk="0" hangingPunct="0">
              <a:spcBef>
                <a:spcPct val="50000"/>
              </a:spcBef>
            </a:pPr>
            <a:r>
              <a:rPr lang="en-GB" altLang="zh-CN" sz="1800">
                <a:latin typeface="Comic Sans MS" panose="030F0702030302020204" pitchFamily="66" charset="0"/>
              </a:rPr>
              <a:t>performance</a:t>
            </a:r>
          </a:p>
        </p:txBody>
      </p:sp>
      <p:sp>
        <p:nvSpPr>
          <p:cNvPr id="14" name="Text Box 12"/>
          <p:cNvSpPr txBox="1">
            <a:spLocks noChangeArrowheads="1"/>
          </p:cNvSpPr>
          <p:nvPr/>
        </p:nvSpPr>
        <p:spPr bwMode="auto">
          <a:xfrm>
            <a:off x="2225675" y="3849687"/>
            <a:ext cx="1452563"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defTabSz="762000">
              <a:defRPr sz="2400">
                <a:solidFill>
                  <a:schemeClr val="tx1"/>
                </a:solidFill>
                <a:latin typeface="Times New Roman" panose="02020603050405020304" pitchFamily="18" charset="0"/>
              </a:defRPr>
            </a:lvl1pPr>
            <a:lvl2pPr marL="571500" defTabSz="762000">
              <a:defRPr sz="2400">
                <a:solidFill>
                  <a:schemeClr val="tx1"/>
                </a:solidFill>
                <a:latin typeface="Times New Roman" panose="02020603050405020304" pitchFamily="18" charset="0"/>
              </a:defRPr>
            </a:lvl2pPr>
            <a:lvl3pPr marL="1143000" defTabSz="762000">
              <a:defRPr sz="2400">
                <a:solidFill>
                  <a:schemeClr val="tx1"/>
                </a:solidFill>
                <a:latin typeface="Times New Roman" panose="02020603050405020304" pitchFamily="18" charset="0"/>
              </a:defRPr>
            </a:lvl3pPr>
            <a:lvl4pPr marL="1714500" defTabSz="762000">
              <a:defRPr sz="2400">
                <a:solidFill>
                  <a:schemeClr val="tx1"/>
                </a:solidFill>
                <a:latin typeface="Times New Roman" panose="02020603050405020304" pitchFamily="18" charset="0"/>
              </a:defRPr>
            </a:lvl4pPr>
            <a:lvl5pPr marL="2286000" defTabSz="762000">
              <a:defRPr sz="2400">
                <a:solidFill>
                  <a:schemeClr val="tx1"/>
                </a:solidFill>
                <a:latin typeface="Times New Roman" panose="02020603050405020304" pitchFamily="18" charset="0"/>
              </a:defRPr>
            </a:lvl5pPr>
            <a:lvl6pPr marL="2743200" defTabSz="762000" fontAlgn="base">
              <a:spcBef>
                <a:spcPct val="0"/>
              </a:spcBef>
              <a:spcAft>
                <a:spcPct val="0"/>
              </a:spcAft>
              <a:defRPr sz="2400">
                <a:solidFill>
                  <a:schemeClr val="tx1"/>
                </a:solidFill>
                <a:latin typeface="Times New Roman" panose="02020603050405020304" pitchFamily="18" charset="0"/>
              </a:defRPr>
            </a:lvl6pPr>
            <a:lvl7pPr marL="3200400" defTabSz="762000" fontAlgn="base">
              <a:spcBef>
                <a:spcPct val="0"/>
              </a:spcBef>
              <a:spcAft>
                <a:spcPct val="0"/>
              </a:spcAft>
              <a:defRPr sz="2400">
                <a:solidFill>
                  <a:schemeClr val="tx1"/>
                </a:solidFill>
                <a:latin typeface="Times New Roman" panose="02020603050405020304" pitchFamily="18" charset="0"/>
              </a:defRPr>
            </a:lvl7pPr>
            <a:lvl8pPr marL="3657600" defTabSz="762000" fontAlgn="base">
              <a:spcBef>
                <a:spcPct val="0"/>
              </a:spcBef>
              <a:spcAft>
                <a:spcPct val="0"/>
              </a:spcAft>
              <a:defRPr sz="2400">
                <a:solidFill>
                  <a:schemeClr val="tx1"/>
                </a:solidFill>
                <a:latin typeface="Times New Roman" panose="02020603050405020304" pitchFamily="18" charset="0"/>
              </a:defRPr>
            </a:lvl8pPr>
            <a:lvl9pPr marL="4114800" defTabSz="762000" fontAlgn="base">
              <a:spcBef>
                <a:spcPct val="0"/>
              </a:spcBef>
              <a:spcAft>
                <a:spcPct val="0"/>
              </a:spcAft>
              <a:defRPr sz="2400">
                <a:solidFill>
                  <a:schemeClr val="tx1"/>
                </a:solidFill>
                <a:latin typeface="Times New Roman" panose="02020603050405020304" pitchFamily="18" charset="0"/>
              </a:defRPr>
            </a:lvl9pPr>
          </a:lstStyle>
          <a:p>
            <a:pPr eaLnBrk="0" hangingPunct="0">
              <a:spcBef>
                <a:spcPct val="50000"/>
              </a:spcBef>
            </a:pPr>
            <a:r>
              <a:rPr lang="en-GB" altLang="zh-CN" sz="1800">
                <a:latin typeface="Comic Sans MS" panose="030F0702030302020204" pitchFamily="66" charset="0"/>
              </a:rPr>
              <a:t>robustness</a:t>
            </a:r>
          </a:p>
        </p:txBody>
      </p:sp>
      <p:sp>
        <p:nvSpPr>
          <p:cNvPr id="15" name="Text Box 13"/>
          <p:cNvSpPr txBox="1">
            <a:spLocks noChangeArrowheads="1"/>
          </p:cNvSpPr>
          <p:nvPr/>
        </p:nvSpPr>
        <p:spPr bwMode="auto">
          <a:xfrm>
            <a:off x="682625" y="5283200"/>
            <a:ext cx="1476375" cy="587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defTabSz="762000">
              <a:defRPr sz="2400">
                <a:solidFill>
                  <a:schemeClr val="tx1"/>
                </a:solidFill>
                <a:latin typeface="Times New Roman" panose="02020603050405020304" pitchFamily="18" charset="0"/>
              </a:defRPr>
            </a:lvl1pPr>
            <a:lvl2pPr marL="571500" defTabSz="762000">
              <a:defRPr sz="2400">
                <a:solidFill>
                  <a:schemeClr val="tx1"/>
                </a:solidFill>
                <a:latin typeface="Times New Roman" panose="02020603050405020304" pitchFamily="18" charset="0"/>
              </a:defRPr>
            </a:lvl2pPr>
            <a:lvl3pPr marL="1143000" defTabSz="762000">
              <a:defRPr sz="2400">
                <a:solidFill>
                  <a:schemeClr val="tx1"/>
                </a:solidFill>
                <a:latin typeface="Times New Roman" panose="02020603050405020304" pitchFamily="18" charset="0"/>
              </a:defRPr>
            </a:lvl3pPr>
            <a:lvl4pPr marL="1714500" defTabSz="762000">
              <a:defRPr sz="2400">
                <a:solidFill>
                  <a:schemeClr val="tx1"/>
                </a:solidFill>
                <a:latin typeface="Times New Roman" panose="02020603050405020304" pitchFamily="18" charset="0"/>
              </a:defRPr>
            </a:lvl4pPr>
            <a:lvl5pPr marL="2286000" defTabSz="762000">
              <a:defRPr sz="2400">
                <a:solidFill>
                  <a:schemeClr val="tx1"/>
                </a:solidFill>
                <a:latin typeface="Times New Roman" panose="02020603050405020304" pitchFamily="18" charset="0"/>
              </a:defRPr>
            </a:lvl5pPr>
            <a:lvl6pPr marL="2743200" defTabSz="762000" fontAlgn="base">
              <a:spcBef>
                <a:spcPct val="0"/>
              </a:spcBef>
              <a:spcAft>
                <a:spcPct val="0"/>
              </a:spcAft>
              <a:defRPr sz="2400">
                <a:solidFill>
                  <a:schemeClr val="tx1"/>
                </a:solidFill>
                <a:latin typeface="Times New Roman" panose="02020603050405020304" pitchFamily="18" charset="0"/>
              </a:defRPr>
            </a:lvl6pPr>
            <a:lvl7pPr marL="3200400" defTabSz="762000" fontAlgn="base">
              <a:spcBef>
                <a:spcPct val="0"/>
              </a:spcBef>
              <a:spcAft>
                <a:spcPct val="0"/>
              </a:spcAft>
              <a:defRPr sz="2400">
                <a:solidFill>
                  <a:schemeClr val="tx1"/>
                </a:solidFill>
                <a:latin typeface="Times New Roman" panose="02020603050405020304" pitchFamily="18" charset="0"/>
              </a:defRPr>
            </a:lvl7pPr>
            <a:lvl8pPr marL="3657600" defTabSz="762000" fontAlgn="base">
              <a:spcBef>
                <a:spcPct val="0"/>
              </a:spcBef>
              <a:spcAft>
                <a:spcPct val="0"/>
              </a:spcAft>
              <a:defRPr sz="2400">
                <a:solidFill>
                  <a:schemeClr val="tx1"/>
                </a:solidFill>
                <a:latin typeface="Times New Roman" panose="02020603050405020304" pitchFamily="18" charset="0"/>
              </a:defRPr>
            </a:lvl8pPr>
            <a:lvl9pPr marL="4114800" defTabSz="762000" fontAlgn="base">
              <a:spcBef>
                <a:spcPct val="0"/>
              </a:spcBef>
              <a:spcAft>
                <a:spcPct val="0"/>
              </a:spcAft>
              <a:defRPr sz="2400">
                <a:solidFill>
                  <a:schemeClr val="tx1"/>
                </a:solidFill>
                <a:latin typeface="Times New Roman" panose="02020603050405020304" pitchFamily="18" charset="0"/>
              </a:defRPr>
            </a:lvl9pPr>
          </a:lstStyle>
          <a:p>
            <a:pPr eaLnBrk="0" hangingPunct="0">
              <a:lnSpc>
                <a:spcPct val="90000"/>
              </a:lnSpc>
              <a:spcBef>
                <a:spcPct val="50000"/>
              </a:spcBef>
            </a:pPr>
            <a:r>
              <a:rPr lang="en-GB" altLang="zh-CN" sz="1800">
                <a:latin typeface="Comic Sans MS" panose="030F0702030302020204" pitchFamily="66" charset="0"/>
              </a:rPr>
              <a:t>functional behaviour</a:t>
            </a:r>
          </a:p>
        </p:txBody>
      </p:sp>
      <p:sp>
        <p:nvSpPr>
          <p:cNvPr id="16" name="Line 14"/>
          <p:cNvSpPr>
            <a:spLocks noChangeShapeType="1"/>
          </p:cNvSpPr>
          <p:nvPr/>
        </p:nvSpPr>
        <p:spPr bwMode="auto">
          <a:xfrm>
            <a:off x="3975100" y="2265362"/>
            <a:ext cx="28098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 name="Line 15"/>
          <p:cNvSpPr>
            <a:spLocks noChangeShapeType="1"/>
          </p:cNvSpPr>
          <p:nvPr/>
        </p:nvSpPr>
        <p:spPr bwMode="auto">
          <a:xfrm>
            <a:off x="3975100" y="3179762"/>
            <a:ext cx="28098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 name="Line 16"/>
          <p:cNvSpPr>
            <a:spLocks noChangeShapeType="1"/>
          </p:cNvSpPr>
          <p:nvPr/>
        </p:nvSpPr>
        <p:spPr bwMode="auto">
          <a:xfrm>
            <a:off x="2779713" y="4748212"/>
            <a:ext cx="422275"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 name="Line 17"/>
          <p:cNvSpPr>
            <a:spLocks noChangeShapeType="1"/>
          </p:cNvSpPr>
          <p:nvPr/>
        </p:nvSpPr>
        <p:spPr bwMode="auto">
          <a:xfrm>
            <a:off x="2025650" y="5494337"/>
            <a:ext cx="422275"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 name="Line 18"/>
          <p:cNvSpPr>
            <a:spLocks noChangeShapeType="1"/>
          </p:cNvSpPr>
          <p:nvPr/>
        </p:nvSpPr>
        <p:spPr bwMode="auto">
          <a:xfrm>
            <a:off x="4889500" y="3529012"/>
            <a:ext cx="0" cy="3048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 name="Line 19"/>
          <p:cNvSpPr>
            <a:spLocks noChangeShapeType="1"/>
          </p:cNvSpPr>
          <p:nvPr/>
        </p:nvSpPr>
        <p:spPr bwMode="auto">
          <a:xfrm>
            <a:off x="6084888" y="3529012"/>
            <a:ext cx="0" cy="3048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Text Box 20"/>
          <p:cNvSpPr txBox="1">
            <a:spLocks noChangeArrowheads="1"/>
          </p:cNvSpPr>
          <p:nvPr/>
        </p:nvSpPr>
        <p:spPr bwMode="auto">
          <a:xfrm>
            <a:off x="4279900" y="3833812"/>
            <a:ext cx="126682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defTabSz="762000">
              <a:defRPr sz="2400">
                <a:solidFill>
                  <a:schemeClr val="tx1"/>
                </a:solidFill>
                <a:latin typeface="Times New Roman" panose="02020603050405020304" pitchFamily="18" charset="0"/>
              </a:defRPr>
            </a:lvl1pPr>
            <a:lvl2pPr marL="571500" defTabSz="762000">
              <a:defRPr sz="2400">
                <a:solidFill>
                  <a:schemeClr val="tx1"/>
                </a:solidFill>
                <a:latin typeface="Times New Roman" panose="02020603050405020304" pitchFamily="18" charset="0"/>
              </a:defRPr>
            </a:lvl2pPr>
            <a:lvl3pPr marL="1143000" defTabSz="762000">
              <a:defRPr sz="2400">
                <a:solidFill>
                  <a:schemeClr val="tx1"/>
                </a:solidFill>
                <a:latin typeface="Times New Roman" panose="02020603050405020304" pitchFamily="18" charset="0"/>
              </a:defRPr>
            </a:lvl3pPr>
            <a:lvl4pPr marL="1714500" defTabSz="762000">
              <a:defRPr sz="2400">
                <a:solidFill>
                  <a:schemeClr val="tx1"/>
                </a:solidFill>
                <a:latin typeface="Times New Roman" panose="02020603050405020304" pitchFamily="18" charset="0"/>
              </a:defRPr>
            </a:lvl4pPr>
            <a:lvl5pPr marL="2286000" defTabSz="762000">
              <a:defRPr sz="2400">
                <a:solidFill>
                  <a:schemeClr val="tx1"/>
                </a:solidFill>
                <a:latin typeface="Times New Roman" panose="02020603050405020304" pitchFamily="18" charset="0"/>
              </a:defRPr>
            </a:lvl5pPr>
            <a:lvl6pPr marL="2743200" defTabSz="762000" fontAlgn="base">
              <a:spcBef>
                <a:spcPct val="0"/>
              </a:spcBef>
              <a:spcAft>
                <a:spcPct val="0"/>
              </a:spcAft>
              <a:defRPr sz="2400">
                <a:solidFill>
                  <a:schemeClr val="tx1"/>
                </a:solidFill>
                <a:latin typeface="Times New Roman" panose="02020603050405020304" pitchFamily="18" charset="0"/>
              </a:defRPr>
            </a:lvl6pPr>
            <a:lvl7pPr marL="3200400" defTabSz="762000" fontAlgn="base">
              <a:spcBef>
                <a:spcPct val="0"/>
              </a:spcBef>
              <a:spcAft>
                <a:spcPct val="0"/>
              </a:spcAft>
              <a:defRPr sz="2400">
                <a:solidFill>
                  <a:schemeClr val="tx1"/>
                </a:solidFill>
                <a:latin typeface="Times New Roman" panose="02020603050405020304" pitchFamily="18" charset="0"/>
              </a:defRPr>
            </a:lvl7pPr>
            <a:lvl8pPr marL="3657600" defTabSz="762000" fontAlgn="base">
              <a:spcBef>
                <a:spcPct val="0"/>
              </a:spcBef>
              <a:spcAft>
                <a:spcPct val="0"/>
              </a:spcAft>
              <a:defRPr sz="2400">
                <a:solidFill>
                  <a:schemeClr val="tx1"/>
                </a:solidFill>
                <a:latin typeface="Times New Roman" panose="02020603050405020304" pitchFamily="18" charset="0"/>
              </a:defRPr>
            </a:lvl8pPr>
            <a:lvl9pPr marL="4114800" defTabSz="762000" fontAlgn="base">
              <a:spcBef>
                <a:spcPct val="0"/>
              </a:spcBef>
              <a:spcAft>
                <a:spcPct val="0"/>
              </a:spcAft>
              <a:defRPr sz="2400">
                <a:solidFill>
                  <a:schemeClr val="tx1"/>
                </a:solidFill>
                <a:latin typeface="Times New Roman" panose="02020603050405020304" pitchFamily="18" charset="0"/>
              </a:defRPr>
            </a:lvl9pPr>
          </a:lstStyle>
          <a:p>
            <a:pPr eaLnBrk="0" hangingPunct="0">
              <a:spcBef>
                <a:spcPct val="50000"/>
              </a:spcBef>
            </a:pPr>
            <a:r>
              <a:rPr lang="en-GB" altLang="zh-CN" sz="1800">
                <a:latin typeface="Comic Sans MS" panose="030F0702030302020204" pitchFamily="66" charset="0"/>
              </a:rPr>
              <a:t>white box</a:t>
            </a:r>
          </a:p>
        </p:txBody>
      </p:sp>
      <p:sp>
        <p:nvSpPr>
          <p:cNvPr id="23" name="Text Box 21"/>
          <p:cNvSpPr txBox="1">
            <a:spLocks noChangeArrowheads="1"/>
          </p:cNvSpPr>
          <p:nvPr/>
        </p:nvSpPr>
        <p:spPr bwMode="auto">
          <a:xfrm>
            <a:off x="5662613" y="3833812"/>
            <a:ext cx="126682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defTabSz="762000">
              <a:defRPr sz="2400">
                <a:solidFill>
                  <a:schemeClr val="tx1"/>
                </a:solidFill>
                <a:latin typeface="Times New Roman" panose="02020603050405020304" pitchFamily="18" charset="0"/>
              </a:defRPr>
            </a:lvl1pPr>
            <a:lvl2pPr marL="571500" defTabSz="762000">
              <a:defRPr sz="2400">
                <a:solidFill>
                  <a:schemeClr val="tx1"/>
                </a:solidFill>
                <a:latin typeface="Times New Roman" panose="02020603050405020304" pitchFamily="18" charset="0"/>
              </a:defRPr>
            </a:lvl2pPr>
            <a:lvl3pPr marL="1143000" defTabSz="762000">
              <a:defRPr sz="2400">
                <a:solidFill>
                  <a:schemeClr val="tx1"/>
                </a:solidFill>
                <a:latin typeface="Times New Roman" panose="02020603050405020304" pitchFamily="18" charset="0"/>
              </a:defRPr>
            </a:lvl3pPr>
            <a:lvl4pPr marL="1714500" defTabSz="762000">
              <a:defRPr sz="2400">
                <a:solidFill>
                  <a:schemeClr val="tx1"/>
                </a:solidFill>
                <a:latin typeface="Times New Roman" panose="02020603050405020304" pitchFamily="18" charset="0"/>
              </a:defRPr>
            </a:lvl4pPr>
            <a:lvl5pPr marL="2286000" defTabSz="762000">
              <a:defRPr sz="2400">
                <a:solidFill>
                  <a:schemeClr val="tx1"/>
                </a:solidFill>
                <a:latin typeface="Times New Roman" panose="02020603050405020304" pitchFamily="18" charset="0"/>
              </a:defRPr>
            </a:lvl5pPr>
            <a:lvl6pPr marL="2743200" defTabSz="762000" fontAlgn="base">
              <a:spcBef>
                <a:spcPct val="0"/>
              </a:spcBef>
              <a:spcAft>
                <a:spcPct val="0"/>
              </a:spcAft>
              <a:defRPr sz="2400">
                <a:solidFill>
                  <a:schemeClr val="tx1"/>
                </a:solidFill>
                <a:latin typeface="Times New Roman" panose="02020603050405020304" pitchFamily="18" charset="0"/>
              </a:defRPr>
            </a:lvl6pPr>
            <a:lvl7pPr marL="3200400" defTabSz="762000" fontAlgn="base">
              <a:spcBef>
                <a:spcPct val="0"/>
              </a:spcBef>
              <a:spcAft>
                <a:spcPct val="0"/>
              </a:spcAft>
              <a:defRPr sz="2400">
                <a:solidFill>
                  <a:schemeClr val="tx1"/>
                </a:solidFill>
                <a:latin typeface="Times New Roman" panose="02020603050405020304" pitchFamily="18" charset="0"/>
              </a:defRPr>
            </a:lvl7pPr>
            <a:lvl8pPr marL="3657600" defTabSz="762000" fontAlgn="base">
              <a:spcBef>
                <a:spcPct val="0"/>
              </a:spcBef>
              <a:spcAft>
                <a:spcPct val="0"/>
              </a:spcAft>
              <a:defRPr sz="2400">
                <a:solidFill>
                  <a:schemeClr val="tx1"/>
                </a:solidFill>
                <a:latin typeface="Times New Roman" panose="02020603050405020304" pitchFamily="18" charset="0"/>
              </a:defRPr>
            </a:lvl8pPr>
            <a:lvl9pPr marL="4114800" defTabSz="762000" fontAlgn="base">
              <a:spcBef>
                <a:spcPct val="0"/>
              </a:spcBef>
              <a:spcAft>
                <a:spcPct val="0"/>
              </a:spcAft>
              <a:defRPr sz="2400">
                <a:solidFill>
                  <a:schemeClr val="tx1"/>
                </a:solidFill>
                <a:latin typeface="Times New Roman" panose="02020603050405020304" pitchFamily="18" charset="0"/>
              </a:defRPr>
            </a:lvl9pPr>
          </a:lstStyle>
          <a:p>
            <a:pPr eaLnBrk="0" hangingPunct="0">
              <a:spcBef>
                <a:spcPct val="50000"/>
              </a:spcBef>
            </a:pPr>
            <a:r>
              <a:rPr lang="en-GB" altLang="zh-CN" sz="1800">
                <a:latin typeface="Comic Sans MS" panose="030F0702030302020204" pitchFamily="66" charset="0"/>
              </a:rPr>
              <a:t>black box</a:t>
            </a:r>
          </a:p>
        </p:txBody>
      </p:sp>
      <p:sp>
        <p:nvSpPr>
          <p:cNvPr id="24" name="Text Box 22"/>
          <p:cNvSpPr txBox="1">
            <a:spLocks noChangeArrowheads="1"/>
          </p:cNvSpPr>
          <p:nvPr/>
        </p:nvSpPr>
        <p:spPr bwMode="auto">
          <a:xfrm>
            <a:off x="4208463" y="1385887"/>
            <a:ext cx="32400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defTabSz="762000">
              <a:defRPr sz="2400">
                <a:solidFill>
                  <a:schemeClr val="tx1"/>
                </a:solidFill>
                <a:latin typeface="Times New Roman" panose="02020603050405020304" pitchFamily="18" charset="0"/>
              </a:defRPr>
            </a:lvl1pPr>
            <a:lvl2pPr marL="571500" defTabSz="762000">
              <a:defRPr sz="2400">
                <a:solidFill>
                  <a:schemeClr val="tx1"/>
                </a:solidFill>
                <a:latin typeface="Times New Roman" panose="02020603050405020304" pitchFamily="18" charset="0"/>
              </a:defRPr>
            </a:lvl2pPr>
            <a:lvl3pPr marL="1143000" defTabSz="762000">
              <a:defRPr sz="2400">
                <a:solidFill>
                  <a:schemeClr val="tx1"/>
                </a:solidFill>
                <a:latin typeface="Times New Roman" panose="02020603050405020304" pitchFamily="18" charset="0"/>
              </a:defRPr>
            </a:lvl3pPr>
            <a:lvl4pPr marL="1714500" defTabSz="762000">
              <a:defRPr sz="2400">
                <a:solidFill>
                  <a:schemeClr val="tx1"/>
                </a:solidFill>
                <a:latin typeface="Times New Roman" panose="02020603050405020304" pitchFamily="18" charset="0"/>
              </a:defRPr>
            </a:lvl4pPr>
            <a:lvl5pPr marL="2286000" defTabSz="762000">
              <a:defRPr sz="2400">
                <a:solidFill>
                  <a:schemeClr val="tx1"/>
                </a:solidFill>
                <a:latin typeface="Times New Roman" panose="02020603050405020304" pitchFamily="18" charset="0"/>
              </a:defRPr>
            </a:lvl5pPr>
            <a:lvl6pPr marL="2743200" defTabSz="762000" fontAlgn="base">
              <a:spcBef>
                <a:spcPct val="0"/>
              </a:spcBef>
              <a:spcAft>
                <a:spcPct val="0"/>
              </a:spcAft>
              <a:defRPr sz="2400">
                <a:solidFill>
                  <a:schemeClr val="tx1"/>
                </a:solidFill>
                <a:latin typeface="Times New Roman" panose="02020603050405020304" pitchFamily="18" charset="0"/>
              </a:defRPr>
            </a:lvl6pPr>
            <a:lvl7pPr marL="3200400" defTabSz="762000" fontAlgn="base">
              <a:spcBef>
                <a:spcPct val="0"/>
              </a:spcBef>
              <a:spcAft>
                <a:spcPct val="0"/>
              </a:spcAft>
              <a:defRPr sz="2400">
                <a:solidFill>
                  <a:schemeClr val="tx1"/>
                </a:solidFill>
                <a:latin typeface="Times New Roman" panose="02020603050405020304" pitchFamily="18" charset="0"/>
              </a:defRPr>
            </a:lvl7pPr>
            <a:lvl8pPr marL="3657600" defTabSz="762000" fontAlgn="base">
              <a:spcBef>
                <a:spcPct val="0"/>
              </a:spcBef>
              <a:spcAft>
                <a:spcPct val="0"/>
              </a:spcAft>
              <a:defRPr sz="2400">
                <a:solidFill>
                  <a:schemeClr val="tx1"/>
                </a:solidFill>
                <a:latin typeface="Times New Roman" panose="02020603050405020304" pitchFamily="18" charset="0"/>
              </a:defRPr>
            </a:lvl8pPr>
            <a:lvl9pPr marL="4114800" defTabSz="762000" fontAlgn="base">
              <a:spcBef>
                <a:spcPct val="0"/>
              </a:spcBef>
              <a:spcAft>
                <a:spcPct val="0"/>
              </a:spcAft>
              <a:defRPr sz="2400">
                <a:solidFill>
                  <a:schemeClr val="tx1"/>
                </a:solidFill>
                <a:latin typeface="Times New Roman" panose="02020603050405020304" pitchFamily="18" charset="0"/>
              </a:defRPr>
            </a:lvl9pPr>
          </a:lstStyle>
          <a:p>
            <a:pPr eaLnBrk="0" hangingPunct="0">
              <a:spcBef>
                <a:spcPct val="50000"/>
              </a:spcBef>
            </a:pPr>
            <a:r>
              <a:rPr lang="en-GB" altLang="zh-CN" b="1">
                <a:latin typeface="Comic Sans MS" panose="030F0702030302020204" pitchFamily="66" charset="0"/>
              </a:rPr>
              <a:t>Level of detail</a:t>
            </a:r>
          </a:p>
        </p:txBody>
      </p:sp>
      <p:sp>
        <p:nvSpPr>
          <p:cNvPr id="25" name="Text Box 23"/>
          <p:cNvSpPr txBox="1">
            <a:spLocks noChangeArrowheads="1"/>
          </p:cNvSpPr>
          <p:nvPr/>
        </p:nvSpPr>
        <p:spPr bwMode="auto">
          <a:xfrm>
            <a:off x="6859588" y="3452812"/>
            <a:ext cx="22082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defTabSz="762000">
              <a:defRPr sz="2400">
                <a:solidFill>
                  <a:schemeClr val="tx1"/>
                </a:solidFill>
                <a:latin typeface="Times New Roman" panose="02020603050405020304" pitchFamily="18" charset="0"/>
              </a:defRPr>
            </a:lvl1pPr>
            <a:lvl2pPr marL="571500" defTabSz="762000">
              <a:defRPr sz="2400">
                <a:solidFill>
                  <a:schemeClr val="tx1"/>
                </a:solidFill>
                <a:latin typeface="Times New Roman" panose="02020603050405020304" pitchFamily="18" charset="0"/>
              </a:defRPr>
            </a:lvl2pPr>
            <a:lvl3pPr marL="1143000" defTabSz="762000">
              <a:defRPr sz="2400">
                <a:solidFill>
                  <a:schemeClr val="tx1"/>
                </a:solidFill>
                <a:latin typeface="Times New Roman" panose="02020603050405020304" pitchFamily="18" charset="0"/>
              </a:defRPr>
            </a:lvl3pPr>
            <a:lvl4pPr marL="1714500" defTabSz="762000">
              <a:defRPr sz="2400">
                <a:solidFill>
                  <a:schemeClr val="tx1"/>
                </a:solidFill>
                <a:latin typeface="Times New Roman" panose="02020603050405020304" pitchFamily="18" charset="0"/>
              </a:defRPr>
            </a:lvl4pPr>
            <a:lvl5pPr marL="2286000" defTabSz="762000">
              <a:defRPr sz="2400">
                <a:solidFill>
                  <a:schemeClr val="tx1"/>
                </a:solidFill>
                <a:latin typeface="Times New Roman" panose="02020603050405020304" pitchFamily="18" charset="0"/>
              </a:defRPr>
            </a:lvl5pPr>
            <a:lvl6pPr marL="2743200" defTabSz="762000" fontAlgn="base">
              <a:spcBef>
                <a:spcPct val="0"/>
              </a:spcBef>
              <a:spcAft>
                <a:spcPct val="0"/>
              </a:spcAft>
              <a:defRPr sz="2400">
                <a:solidFill>
                  <a:schemeClr val="tx1"/>
                </a:solidFill>
                <a:latin typeface="Times New Roman" panose="02020603050405020304" pitchFamily="18" charset="0"/>
              </a:defRPr>
            </a:lvl6pPr>
            <a:lvl7pPr marL="3200400" defTabSz="762000" fontAlgn="base">
              <a:spcBef>
                <a:spcPct val="0"/>
              </a:spcBef>
              <a:spcAft>
                <a:spcPct val="0"/>
              </a:spcAft>
              <a:defRPr sz="2400">
                <a:solidFill>
                  <a:schemeClr val="tx1"/>
                </a:solidFill>
                <a:latin typeface="Times New Roman" panose="02020603050405020304" pitchFamily="18" charset="0"/>
              </a:defRPr>
            </a:lvl7pPr>
            <a:lvl8pPr marL="3657600" defTabSz="762000" fontAlgn="base">
              <a:spcBef>
                <a:spcPct val="0"/>
              </a:spcBef>
              <a:spcAft>
                <a:spcPct val="0"/>
              </a:spcAft>
              <a:defRPr sz="2400">
                <a:solidFill>
                  <a:schemeClr val="tx1"/>
                </a:solidFill>
                <a:latin typeface="Times New Roman" panose="02020603050405020304" pitchFamily="18" charset="0"/>
              </a:defRPr>
            </a:lvl8pPr>
            <a:lvl9pPr marL="4114800" defTabSz="762000" fontAlgn="base">
              <a:spcBef>
                <a:spcPct val="0"/>
              </a:spcBef>
              <a:spcAft>
                <a:spcPct val="0"/>
              </a:spcAft>
              <a:defRPr sz="2400">
                <a:solidFill>
                  <a:schemeClr val="tx1"/>
                </a:solidFill>
                <a:latin typeface="Times New Roman" panose="02020603050405020304" pitchFamily="18" charset="0"/>
              </a:defRPr>
            </a:lvl9pPr>
          </a:lstStyle>
          <a:p>
            <a:pPr eaLnBrk="0" hangingPunct="0">
              <a:spcBef>
                <a:spcPct val="50000"/>
              </a:spcBef>
            </a:pPr>
            <a:r>
              <a:rPr lang="en-GB" altLang="zh-CN" b="1">
                <a:latin typeface="Comic Sans MS" panose="030F0702030302020204" pitchFamily="66" charset="0"/>
              </a:rPr>
              <a:t>Accessibility</a:t>
            </a:r>
          </a:p>
        </p:txBody>
      </p:sp>
      <p:sp>
        <p:nvSpPr>
          <p:cNvPr id="26" name="Text Box 24"/>
          <p:cNvSpPr txBox="1">
            <a:spLocks noChangeArrowheads="1"/>
          </p:cNvSpPr>
          <p:nvPr/>
        </p:nvSpPr>
        <p:spPr bwMode="auto">
          <a:xfrm>
            <a:off x="2119313" y="5562600"/>
            <a:ext cx="24272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defTabSz="762000">
              <a:defRPr sz="2400">
                <a:solidFill>
                  <a:schemeClr val="tx1"/>
                </a:solidFill>
                <a:latin typeface="Times New Roman" panose="02020603050405020304" pitchFamily="18" charset="0"/>
              </a:defRPr>
            </a:lvl1pPr>
            <a:lvl2pPr marL="571500" defTabSz="762000">
              <a:defRPr sz="2400">
                <a:solidFill>
                  <a:schemeClr val="tx1"/>
                </a:solidFill>
                <a:latin typeface="Times New Roman" panose="02020603050405020304" pitchFamily="18" charset="0"/>
              </a:defRPr>
            </a:lvl2pPr>
            <a:lvl3pPr marL="1143000" defTabSz="762000">
              <a:defRPr sz="2400">
                <a:solidFill>
                  <a:schemeClr val="tx1"/>
                </a:solidFill>
                <a:latin typeface="Times New Roman" panose="02020603050405020304" pitchFamily="18" charset="0"/>
              </a:defRPr>
            </a:lvl3pPr>
            <a:lvl4pPr marL="1714500" defTabSz="762000">
              <a:defRPr sz="2400">
                <a:solidFill>
                  <a:schemeClr val="tx1"/>
                </a:solidFill>
                <a:latin typeface="Times New Roman" panose="02020603050405020304" pitchFamily="18" charset="0"/>
              </a:defRPr>
            </a:lvl4pPr>
            <a:lvl5pPr marL="2286000" defTabSz="762000">
              <a:defRPr sz="2400">
                <a:solidFill>
                  <a:schemeClr val="tx1"/>
                </a:solidFill>
                <a:latin typeface="Times New Roman" panose="02020603050405020304" pitchFamily="18" charset="0"/>
              </a:defRPr>
            </a:lvl5pPr>
            <a:lvl6pPr marL="2743200" defTabSz="762000" fontAlgn="base">
              <a:spcBef>
                <a:spcPct val="0"/>
              </a:spcBef>
              <a:spcAft>
                <a:spcPct val="0"/>
              </a:spcAft>
              <a:defRPr sz="2400">
                <a:solidFill>
                  <a:schemeClr val="tx1"/>
                </a:solidFill>
                <a:latin typeface="Times New Roman" panose="02020603050405020304" pitchFamily="18" charset="0"/>
              </a:defRPr>
            </a:lvl6pPr>
            <a:lvl7pPr marL="3200400" defTabSz="762000" fontAlgn="base">
              <a:spcBef>
                <a:spcPct val="0"/>
              </a:spcBef>
              <a:spcAft>
                <a:spcPct val="0"/>
              </a:spcAft>
              <a:defRPr sz="2400">
                <a:solidFill>
                  <a:schemeClr val="tx1"/>
                </a:solidFill>
                <a:latin typeface="Times New Roman" panose="02020603050405020304" pitchFamily="18" charset="0"/>
              </a:defRPr>
            </a:lvl7pPr>
            <a:lvl8pPr marL="3657600" defTabSz="762000" fontAlgn="base">
              <a:spcBef>
                <a:spcPct val="0"/>
              </a:spcBef>
              <a:spcAft>
                <a:spcPct val="0"/>
              </a:spcAft>
              <a:defRPr sz="2400">
                <a:solidFill>
                  <a:schemeClr val="tx1"/>
                </a:solidFill>
                <a:latin typeface="Times New Roman" panose="02020603050405020304" pitchFamily="18" charset="0"/>
              </a:defRPr>
            </a:lvl8pPr>
            <a:lvl9pPr marL="4114800" defTabSz="762000" fontAlgn="base">
              <a:spcBef>
                <a:spcPct val="0"/>
              </a:spcBef>
              <a:spcAft>
                <a:spcPct val="0"/>
              </a:spcAft>
              <a:defRPr sz="2400">
                <a:solidFill>
                  <a:schemeClr val="tx1"/>
                </a:solidFill>
                <a:latin typeface="Times New Roman" panose="02020603050405020304" pitchFamily="18" charset="0"/>
              </a:defRPr>
            </a:lvl9pPr>
          </a:lstStyle>
          <a:p>
            <a:pPr eaLnBrk="0" hangingPunct="0">
              <a:spcBef>
                <a:spcPct val="50000"/>
              </a:spcBef>
            </a:pPr>
            <a:r>
              <a:rPr lang="en-GB" altLang="zh-CN" b="1">
                <a:latin typeface="Comic Sans MS" panose="030F0702030302020204" pitchFamily="66" charset="0"/>
              </a:rPr>
              <a:t>Characteristics</a:t>
            </a:r>
          </a:p>
        </p:txBody>
      </p:sp>
      <p:sp>
        <p:nvSpPr>
          <p:cNvPr id="27" name="Line 25"/>
          <p:cNvSpPr>
            <a:spLocks noChangeShapeType="1"/>
          </p:cNvSpPr>
          <p:nvPr/>
        </p:nvSpPr>
        <p:spPr bwMode="auto">
          <a:xfrm>
            <a:off x="3197225" y="4383087"/>
            <a:ext cx="422275"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 name="Line 26"/>
          <p:cNvSpPr>
            <a:spLocks noChangeShapeType="1"/>
          </p:cNvSpPr>
          <p:nvPr/>
        </p:nvSpPr>
        <p:spPr bwMode="auto">
          <a:xfrm>
            <a:off x="2389188" y="5129212"/>
            <a:ext cx="422275"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 name="Text Box 27"/>
          <p:cNvSpPr txBox="1">
            <a:spLocks noChangeArrowheads="1"/>
          </p:cNvSpPr>
          <p:nvPr/>
        </p:nvSpPr>
        <p:spPr bwMode="auto">
          <a:xfrm>
            <a:off x="1738313" y="4522787"/>
            <a:ext cx="112712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defTabSz="762000">
              <a:defRPr sz="2400">
                <a:solidFill>
                  <a:schemeClr val="tx1"/>
                </a:solidFill>
                <a:latin typeface="Times New Roman" panose="02020603050405020304" pitchFamily="18" charset="0"/>
              </a:defRPr>
            </a:lvl1pPr>
            <a:lvl2pPr marL="571500" defTabSz="762000">
              <a:defRPr sz="2400">
                <a:solidFill>
                  <a:schemeClr val="tx1"/>
                </a:solidFill>
                <a:latin typeface="Times New Roman" panose="02020603050405020304" pitchFamily="18" charset="0"/>
              </a:defRPr>
            </a:lvl2pPr>
            <a:lvl3pPr marL="1143000" defTabSz="762000">
              <a:defRPr sz="2400">
                <a:solidFill>
                  <a:schemeClr val="tx1"/>
                </a:solidFill>
                <a:latin typeface="Times New Roman" panose="02020603050405020304" pitchFamily="18" charset="0"/>
              </a:defRPr>
            </a:lvl3pPr>
            <a:lvl4pPr marL="1714500" defTabSz="762000">
              <a:defRPr sz="2400">
                <a:solidFill>
                  <a:schemeClr val="tx1"/>
                </a:solidFill>
                <a:latin typeface="Times New Roman" panose="02020603050405020304" pitchFamily="18" charset="0"/>
              </a:defRPr>
            </a:lvl4pPr>
            <a:lvl5pPr marL="2286000" defTabSz="762000">
              <a:defRPr sz="2400">
                <a:solidFill>
                  <a:schemeClr val="tx1"/>
                </a:solidFill>
                <a:latin typeface="Times New Roman" panose="02020603050405020304" pitchFamily="18" charset="0"/>
              </a:defRPr>
            </a:lvl5pPr>
            <a:lvl6pPr marL="2743200" defTabSz="762000" fontAlgn="base">
              <a:spcBef>
                <a:spcPct val="0"/>
              </a:spcBef>
              <a:spcAft>
                <a:spcPct val="0"/>
              </a:spcAft>
              <a:defRPr sz="2400">
                <a:solidFill>
                  <a:schemeClr val="tx1"/>
                </a:solidFill>
                <a:latin typeface="Times New Roman" panose="02020603050405020304" pitchFamily="18" charset="0"/>
              </a:defRPr>
            </a:lvl6pPr>
            <a:lvl7pPr marL="3200400" defTabSz="762000" fontAlgn="base">
              <a:spcBef>
                <a:spcPct val="0"/>
              </a:spcBef>
              <a:spcAft>
                <a:spcPct val="0"/>
              </a:spcAft>
              <a:defRPr sz="2400">
                <a:solidFill>
                  <a:schemeClr val="tx1"/>
                </a:solidFill>
                <a:latin typeface="Times New Roman" panose="02020603050405020304" pitchFamily="18" charset="0"/>
              </a:defRPr>
            </a:lvl7pPr>
            <a:lvl8pPr marL="3657600" defTabSz="762000" fontAlgn="base">
              <a:spcBef>
                <a:spcPct val="0"/>
              </a:spcBef>
              <a:spcAft>
                <a:spcPct val="0"/>
              </a:spcAft>
              <a:defRPr sz="2400">
                <a:solidFill>
                  <a:schemeClr val="tx1"/>
                </a:solidFill>
                <a:latin typeface="Times New Roman" panose="02020603050405020304" pitchFamily="18" charset="0"/>
              </a:defRPr>
            </a:lvl8pPr>
            <a:lvl9pPr marL="4114800" defTabSz="762000" fontAlgn="base">
              <a:spcBef>
                <a:spcPct val="0"/>
              </a:spcBef>
              <a:spcAft>
                <a:spcPct val="0"/>
              </a:spcAft>
              <a:defRPr sz="2400">
                <a:solidFill>
                  <a:schemeClr val="tx1"/>
                </a:solidFill>
                <a:latin typeface="Times New Roman" panose="02020603050405020304" pitchFamily="18" charset="0"/>
              </a:defRPr>
            </a:lvl9pPr>
          </a:lstStyle>
          <a:p>
            <a:pPr eaLnBrk="0" hangingPunct="0">
              <a:spcBef>
                <a:spcPct val="50000"/>
              </a:spcBef>
            </a:pPr>
            <a:r>
              <a:rPr lang="en-GB" altLang="zh-CN" sz="1800">
                <a:latin typeface="Comic Sans MS" panose="030F0702030302020204" pitchFamily="66" charset="0"/>
              </a:rPr>
              <a:t>usability</a:t>
            </a:r>
          </a:p>
        </p:txBody>
      </p:sp>
      <p:sp>
        <p:nvSpPr>
          <p:cNvPr id="30" name="Text Box 28"/>
          <p:cNvSpPr txBox="1">
            <a:spLocks noChangeArrowheads="1"/>
          </p:cNvSpPr>
          <p:nvPr/>
        </p:nvSpPr>
        <p:spPr bwMode="auto">
          <a:xfrm>
            <a:off x="1219200" y="4932362"/>
            <a:ext cx="1325563"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defTabSz="762000">
              <a:defRPr sz="2400">
                <a:solidFill>
                  <a:schemeClr val="tx1"/>
                </a:solidFill>
                <a:latin typeface="Times New Roman" panose="02020603050405020304" pitchFamily="18" charset="0"/>
              </a:defRPr>
            </a:lvl1pPr>
            <a:lvl2pPr marL="571500" defTabSz="762000">
              <a:defRPr sz="2400">
                <a:solidFill>
                  <a:schemeClr val="tx1"/>
                </a:solidFill>
                <a:latin typeface="Times New Roman" panose="02020603050405020304" pitchFamily="18" charset="0"/>
              </a:defRPr>
            </a:lvl2pPr>
            <a:lvl3pPr marL="1143000" defTabSz="762000">
              <a:defRPr sz="2400">
                <a:solidFill>
                  <a:schemeClr val="tx1"/>
                </a:solidFill>
                <a:latin typeface="Times New Roman" panose="02020603050405020304" pitchFamily="18" charset="0"/>
              </a:defRPr>
            </a:lvl3pPr>
            <a:lvl4pPr marL="1714500" defTabSz="762000">
              <a:defRPr sz="2400">
                <a:solidFill>
                  <a:schemeClr val="tx1"/>
                </a:solidFill>
                <a:latin typeface="Times New Roman" panose="02020603050405020304" pitchFamily="18" charset="0"/>
              </a:defRPr>
            </a:lvl4pPr>
            <a:lvl5pPr marL="2286000" defTabSz="762000">
              <a:defRPr sz="2400">
                <a:solidFill>
                  <a:schemeClr val="tx1"/>
                </a:solidFill>
                <a:latin typeface="Times New Roman" panose="02020603050405020304" pitchFamily="18" charset="0"/>
              </a:defRPr>
            </a:lvl5pPr>
            <a:lvl6pPr marL="2743200" defTabSz="762000" fontAlgn="base">
              <a:spcBef>
                <a:spcPct val="0"/>
              </a:spcBef>
              <a:spcAft>
                <a:spcPct val="0"/>
              </a:spcAft>
              <a:defRPr sz="2400">
                <a:solidFill>
                  <a:schemeClr val="tx1"/>
                </a:solidFill>
                <a:latin typeface="Times New Roman" panose="02020603050405020304" pitchFamily="18" charset="0"/>
              </a:defRPr>
            </a:lvl6pPr>
            <a:lvl7pPr marL="3200400" defTabSz="762000" fontAlgn="base">
              <a:spcBef>
                <a:spcPct val="0"/>
              </a:spcBef>
              <a:spcAft>
                <a:spcPct val="0"/>
              </a:spcAft>
              <a:defRPr sz="2400">
                <a:solidFill>
                  <a:schemeClr val="tx1"/>
                </a:solidFill>
                <a:latin typeface="Times New Roman" panose="02020603050405020304" pitchFamily="18" charset="0"/>
              </a:defRPr>
            </a:lvl7pPr>
            <a:lvl8pPr marL="3657600" defTabSz="762000" fontAlgn="base">
              <a:spcBef>
                <a:spcPct val="0"/>
              </a:spcBef>
              <a:spcAft>
                <a:spcPct val="0"/>
              </a:spcAft>
              <a:defRPr sz="2400">
                <a:solidFill>
                  <a:schemeClr val="tx1"/>
                </a:solidFill>
                <a:latin typeface="Times New Roman" panose="02020603050405020304" pitchFamily="18" charset="0"/>
              </a:defRPr>
            </a:lvl8pPr>
            <a:lvl9pPr marL="4114800" defTabSz="762000" fontAlgn="base">
              <a:spcBef>
                <a:spcPct val="0"/>
              </a:spcBef>
              <a:spcAft>
                <a:spcPct val="0"/>
              </a:spcAft>
              <a:defRPr sz="2400">
                <a:solidFill>
                  <a:schemeClr val="tx1"/>
                </a:solidFill>
                <a:latin typeface="Times New Roman" panose="02020603050405020304" pitchFamily="18" charset="0"/>
              </a:defRPr>
            </a:lvl9pPr>
          </a:lstStyle>
          <a:p>
            <a:pPr eaLnBrk="0" hangingPunct="0">
              <a:spcBef>
                <a:spcPct val="50000"/>
              </a:spcBef>
            </a:pPr>
            <a:r>
              <a:rPr lang="en-GB" altLang="zh-CN" sz="1800">
                <a:latin typeface="Comic Sans MS" panose="030F0702030302020204" pitchFamily="66" charset="0"/>
              </a:rPr>
              <a:t>reliability</a:t>
            </a:r>
          </a:p>
        </p:txBody>
      </p:sp>
      <p:sp>
        <p:nvSpPr>
          <p:cNvPr id="31" name="Line 29"/>
          <p:cNvSpPr>
            <a:spLocks noChangeShapeType="1"/>
          </p:cNvSpPr>
          <p:nvPr/>
        </p:nvSpPr>
        <p:spPr bwMode="auto">
          <a:xfrm>
            <a:off x="3975100" y="2722562"/>
            <a:ext cx="28098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 name="Text Box 30"/>
          <p:cNvSpPr txBox="1">
            <a:spLocks noChangeArrowheads="1"/>
          </p:cNvSpPr>
          <p:nvPr/>
        </p:nvSpPr>
        <p:spPr bwMode="auto">
          <a:xfrm>
            <a:off x="2965450" y="2551112"/>
            <a:ext cx="10795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defTabSz="762000">
              <a:defRPr sz="2400">
                <a:solidFill>
                  <a:schemeClr val="tx1"/>
                </a:solidFill>
                <a:latin typeface="Times New Roman" panose="02020603050405020304" pitchFamily="18" charset="0"/>
              </a:defRPr>
            </a:lvl1pPr>
            <a:lvl2pPr marL="571500" defTabSz="762000">
              <a:defRPr sz="2400">
                <a:solidFill>
                  <a:schemeClr val="tx1"/>
                </a:solidFill>
                <a:latin typeface="Times New Roman" panose="02020603050405020304" pitchFamily="18" charset="0"/>
              </a:defRPr>
            </a:lvl2pPr>
            <a:lvl3pPr marL="1143000" defTabSz="762000">
              <a:defRPr sz="2400">
                <a:solidFill>
                  <a:schemeClr val="tx1"/>
                </a:solidFill>
                <a:latin typeface="Times New Roman" panose="02020603050405020304" pitchFamily="18" charset="0"/>
              </a:defRPr>
            </a:lvl3pPr>
            <a:lvl4pPr marL="1714500" defTabSz="762000">
              <a:defRPr sz="2400">
                <a:solidFill>
                  <a:schemeClr val="tx1"/>
                </a:solidFill>
                <a:latin typeface="Times New Roman" panose="02020603050405020304" pitchFamily="18" charset="0"/>
              </a:defRPr>
            </a:lvl4pPr>
            <a:lvl5pPr marL="2286000" defTabSz="762000">
              <a:defRPr sz="2400">
                <a:solidFill>
                  <a:schemeClr val="tx1"/>
                </a:solidFill>
                <a:latin typeface="Times New Roman" panose="02020603050405020304" pitchFamily="18" charset="0"/>
              </a:defRPr>
            </a:lvl5pPr>
            <a:lvl6pPr marL="2743200" defTabSz="762000" fontAlgn="base">
              <a:spcBef>
                <a:spcPct val="0"/>
              </a:spcBef>
              <a:spcAft>
                <a:spcPct val="0"/>
              </a:spcAft>
              <a:defRPr sz="2400">
                <a:solidFill>
                  <a:schemeClr val="tx1"/>
                </a:solidFill>
                <a:latin typeface="Times New Roman" panose="02020603050405020304" pitchFamily="18" charset="0"/>
              </a:defRPr>
            </a:lvl6pPr>
            <a:lvl7pPr marL="3200400" defTabSz="762000" fontAlgn="base">
              <a:spcBef>
                <a:spcPct val="0"/>
              </a:spcBef>
              <a:spcAft>
                <a:spcPct val="0"/>
              </a:spcAft>
              <a:defRPr sz="2400">
                <a:solidFill>
                  <a:schemeClr val="tx1"/>
                </a:solidFill>
                <a:latin typeface="Times New Roman" panose="02020603050405020304" pitchFamily="18" charset="0"/>
              </a:defRPr>
            </a:lvl7pPr>
            <a:lvl8pPr marL="3657600" defTabSz="762000" fontAlgn="base">
              <a:spcBef>
                <a:spcPct val="0"/>
              </a:spcBef>
              <a:spcAft>
                <a:spcPct val="0"/>
              </a:spcAft>
              <a:defRPr sz="2400">
                <a:solidFill>
                  <a:schemeClr val="tx1"/>
                </a:solidFill>
                <a:latin typeface="Times New Roman" panose="02020603050405020304" pitchFamily="18" charset="0"/>
              </a:defRPr>
            </a:lvl8pPr>
            <a:lvl9pPr marL="4114800" defTabSz="762000" fontAlgn="base">
              <a:spcBef>
                <a:spcPct val="0"/>
              </a:spcBef>
              <a:spcAft>
                <a:spcPct val="0"/>
              </a:spcAft>
              <a:defRPr sz="2400">
                <a:solidFill>
                  <a:schemeClr val="tx1"/>
                </a:solidFill>
                <a:latin typeface="Times New Roman" panose="02020603050405020304" pitchFamily="18" charset="0"/>
              </a:defRPr>
            </a:lvl9pPr>
          </a:lstStyle>
          <a:p>
            <a:pPr algn="r" eaLnBrk="0" hangingPunct="0">
              <a:spcBef>
                <a:spcPct val="50000"/>
              </a:spcBef>
            </a:pPr>
            <a:r>
              <a:rPr lang="en-US" altLang="zh-CN" sz="1800">
                <a:latin typeface="Comic Sans MS" panose="030F0702030302020204" pitchFamily="66" charset="0"/>
              </a:rPr>
              <a:t>module</a:t>
            </a:r>
            <a:endParaRPr lang="en-GB" altLang="zh-CN" sz="1800">
              <a:latin typeface="Comic Sans MS" panose="030F0702030302020204" pitchFamily="66" charset="0"/>
            </a:endParaRPr>
          </a:p>
        </p:txBody>
      </p:sp>
      <p:sp>
        <p:nvSpPr>
          <p:cNvPr id="33" name="Text Box 31"/>
          <p:cNvSpPr txBox="1">
            <a:spLocks noChangeArrowheads="1"/>
          </p:cNvSpPr>
          <p:nvPr/>
        </p:nvSpPr>
        <p:spPr bwMode="auto">
          <a:xfrm>
            <a:off x="2733675" y="3570287"/>
            <a:ext cx="1122363"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defTabSz="762000">
              <a:defRPr sz="2400">
                <a:solidFill>
                  <a:schemeClr val="tx1"/>
                </a:solidFill>
                <a:latin typeface="Times New Roman" panose="02020603050405020304" pitchFamily="18" charset="0"/>
              </a:defRPr>
            </a:lvl1pPr>
            <a:lvl2pPr marL="571500" defTabSz="762000">
              <a:defRPr sz="2400">
                <a:solidFill>
                  <a:schemeClr val="tx1"/>
                </a:solidFill>
                <a:latin typeface="Times New Roman" panose="02020603050405020304" pitchFamily="18" charset="0"/>
              </a:defRPr>
            </a:lvl2pPr>
            <a:lvl3pPr marL="1143000" defTabSz="762000">
              <a:defRPr sz="2400">
                <a:solidFill>
                  <a:schemeClr val="tx1"/>
                </a:solidFill>
                <a:latin typeface="Times New Roman" panose="02020603050405020304" pitchFamily="18" charset="0"/>
              </a:defRPr>
            </a:lvl3pPr>
            <a:lvl4pPr marL="1714500" defTabSz="762000">
              <a:defRPr sz="2400">
                <a:solidFill>
                  <a:schemeClr val="tx1"/>
                </a:solidFill>
                <a:latin typeface="Times New Roman" panose="02020603050405020304" pitchFamily="18" charset="0"/>
              </a:defRPr>
            </a:lvl4pPr>
            <a:lvl5pPr marL="2286000" defTabSz="762000">
              <a:defRPr sz="2400">
                <a:solidFill>
                  <a:schemeClr val="tx1"/>
                </a:solidFill>
                <a:latin typeface="Times New Roman" panose="02020603050405020304" pitchFamily="18" charset="0"/>
              </a:defRPr>
            </a:lvl5pPr>
            <a:lvl6pPr marL="2743200" defTabSz="762000" fontAlgn="base">
              <a:spcBef>
                <a:spcPct val="0"/>
              </a:spcBef>
              <a:spcAft>
                <a:spcPct val="0"/>
              </a:spcAft>
              <a:defRPr sz="2400">
                <a:solidFill>
                  <a:schemeClr val="tx1"/>
                </a:solidFill>
                <a:latin typeface="Times New Roman" panose="02020603050405020304" pitchFamily="18" charset="0"/>
              </a:defRPr>
            </a:lvl6pPr>
            <a:lvl7pPr marL="3200400" defTabSz="762000" fontAlgn="base">
              <a:spcBef>
                <a:spcPct val="0"/>
              </a:spcBef>
              <a:spcAft>
                <a:spcPct val="0"/>
              </a:spcAft>
              <a:defRPr sz="2400">
                <a:solidFill>
                  <a:schemeClr val="tx1"/>
                </a:solidFill>
                <a:latin typeface="Times New Roman" panose="02020603050405020304" pitchFamily="18" charset="0"/>
              </a:defRPr>
            </a:lvl7pPr>
            <a:lvl8pPr marL="3657600" defTabSz="762000" fontAlgn="base">
              <a:spcBef>
                <a:spcPct val="0"/>
              </a:spcBef>
              <a:spcAft>
                <a:spcPct val="0"/>
              </a:spcAft>
              <a:defRPr sz="2400">
                <a:solidFill>
                  <a:schemeClr val="tx1"/>
                </a:solidFill>
                <a:latin typeface="Times New Roman" panose="02020603050405020304" pitchFamily="18" charset="0"/>
              </a:defRPr>
            </a:lvl8pPr>
            <a:lvl9pPr marL="4114800" defTabSz="762000" fontAlgn="base">
              <a:spcBef>
                <a:spcPct val="0"/>
              </a:spcBef>
              <a:spcAft>
                <a:spcPct val="0"/>
              </a:spcAft>
              <a:defRPr sz="2400">
                <a:solidFill>
                  <a:schemeClr val="tx1"/>
                </a:solidFill>
                <a:latin typeface="Times New Roman" panose="02020603050405020304" pitchFamily="18" charset="0"/>
              </a:defRPr>
            </a:lvl9pPr>
          </a:lstStyle>
          <a:p>
            <a:pPr eaLnBrk="0" hangingPunct="0">
              <a:spcBef>
                <a:spcPct val="50000"/>
              </a:spcBef>
            </a:pPr>
            <a:r>
              <a:rPr lang="en-GB" altLang="zh-CN" sz="1800">
                <a:latin typeface="Comic Sans MS" panose="030F0702030302020204" pitchFamily="66" charset="0"/>
              </a:rPr>
              <a:t>security</a:t>
            </a:r>
          </a:p>
        </p:txBody>
      </p:sp>
      <p:sp>
        <p:nvSpPr>
          <p:cNvPr id="34" name="Line 32"/>
          <p:cNvSpPr>
            <a:spLocks noChangeShapeType="1"/>
          </p:cNvSpPr>
          <p:nvPr/>
        </p:nvSpPr>
        <p:spPr bwMode="auto">
          <a:xfrm>
            <a:off x="3746500" y="3821112"/>
            <a:ext cx="422275"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 name="Rectangle 16"/>
          <p:cNvSpPr>
            <a:spLocks noGrp="1" noChangeArrowheads="1"/>
          </p:cNvSpPr>
          <p:nvPr>
            <p:ph type="title"/>
          </p:nvPr>
        </p:nvSpPr>
        <p:spPr>
          <a:xfrm>
            <a:off x="1905000" y="152400"/>
            <a:ext cx="6705600" cy="838200"/>
          </a:xfrm>
        </p:spPr>
        <p:txBody>
          <a:bodyPr/>
          <a:lstStyle/>
          <a:p>
            <a:pPr eaLnBrk="1" hangingPunct="1"/>
            <a:r>
              <a:rPr lang="en-US" altLang="zh-CN" sz="4000" dirty="0" smtClean="0">
                <a:latin typeface="Cambria" panose="02040503050406030204" pitchFamily="18" charset="0"/>
              </a:rPr>
              <a:t>What is Testing</a:t>
            </a:r>
            <a:endParaRPr lang="zh-CN" altLang="zh-CN" dirty="0" smtClean="0">
              <a:latin typeface="Cambria" panose="02040503050406030204" pitchFamily="18" charset="0"/>
            </a:endParaRPr>
          </a:p>
        </p:txBody>
      </p:sp>
    </p:spTree>
    <p:extLst>
      <p:ext uri="{BB962C8B-B14F-4D97-AF65-F5344CB8AC3E}">
        <p14:creationId xmlns:p14="http://schemas.microsoft.com/office/powerpoint/2010/main" val="3745529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528"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anim calcmode="lin" valueType="num">
                                      <p:cBhvr>
                                        <p:cTn id="7" dur="500" fill="hold"/>
                                        <p:tgtEl>
                                          <p:spTgt spid="35"/>
                                        </p:tgtEl>
                                        <p:attrNameLst>
                                          <p:attrName>ppt_w</p:attrName>
                                        </p:attrNameLst>
                                      </p:cBhvr>
                                      <p:tavLst>
                                        <p:tav tm="0">
                                          <p:val>
                                            <p:fltVal val="0"/>
                                          </p:val>
                                        </p:tav>
                                        <p:tav tm="100000">
                                          <p:val>
                                            <p:strVal val="#ppt_w"/>
                                          </p:val>
                                        </p:tav>
                                      </p:tavLst>
                                    </p:anim>
                                    <p:anim calcmode="lin" valueType="num">
                                      <p:cBhvr>
                                        <p:cTn id="8" dur="500" fill="hold"/>
                                        <p:tgtEl>
                                          <p:spTgt spid="35"/>
                                        </p:tgtEl>
                                        <p:attrNameLst>
                                          <p:attrName>ppt_h</p:attrName>
                                        </p:attrNameLst>
                                      </p:cBhvr>
                                      <p:tavLst>
                                        <p:tav tm="0">
                                          <p:val>
                                            <p:fltVal val="0"/>
                                          </p:val>
                                        </p:tav>
                                        <p:tav tm="100000">
                                          <p:val>
                                            <p:strVal val="#ppt_h"/>
                                          </p:val>
                                        </p:tav>
                                      </p:tavLst>
                                    </p:anim>
                                    <p:anim calcmode="lin" valueType="num">
                                      <p:cBhvr>
                                        <p:cTn id="9" dur="500" fill="hold"/>
                                        <p:tgtEl>
                                          <p:spTgt spid="35"/>
                                        </p:tgtEl>
                                        <p:attrNameLst>
                                          <p:attrName>ppt_x</p:attrName>
                                        </p:attrNameLst>
                                      </p:cBhvr>
                                      <p:tavLst>
                                        <p:tav tm="0">
                                          <p:val>
                                            <p:fltVal val="0.5"/>
                                          </p:val>
                                        </p:tav>
                                        <p:tav tm="100000">
                                          <p:val>
                                            <p:strVal val="#ppt_x"/>
                                          </p:val>
                                        </p:tav>
                                      </p:tavLst>
                                    </p:anim>
                                    <p:anim calcmode="lin" valueType="num">
                                      <p:cBhvr>
                                        <p:cTn id="10" dur="500" fill="hold"/>
                                        <p:tgtEl>
                                          <p:spTgt spid="35"/>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762000" y="5029200"/>
            <a:ext cx="7543800" cy="461665"/>
          </a:xfrm>
          <a:prstGeom prst="rect">
            <a:avLst/>
          </a:prstGeom>
        </p:spPr>
        <p:txBody>
          <a:bodyPr wrap="square">
            <a:spAutoFit/>
          </a:bodyPr>
          <a:lstStyle/>
          <a:p>
            <a:pPr marL="342900" indent="-342900">
              <a:buFont typeface="Wingdings" panose="05000000000000000000" pitchFamily="2" charset="2"/>
              <a:buChar char="n"/>
            </a:pPr>
            <a:r>
              <a:rPr lang="en-US" altLang="zh-CN" dirty="0" smtClean="0">
                <a:solidFill>
                  <a:srgbClr val="FF0000"/>
                </a:solidFill>
                <a:latin typeface="Cambria" panose="02040503050406030204" pitchFamily="18" charset="0"/>
              </a:rPr>
              <a:t>People are really hard to admit that they are wrong !</a:t>
            </a:r>
            <a:endParaRPr lang="zh-CN" altLang="en-US" dirty="0">
              <a:solidFill>
                <a:srgbClr val="132584"/>
              </a:solidFill>
              <a:latin typeface="Cambria" panose="02040503050406030204" pitchFamily="18" charset="0"/>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3000" y="1595870"/>
            <a:ext cx="2857500" cy="2800350"/>
          </a:xfrm>
          <a:prstGeom prst="rect">
            <a:avLst/>
          </a:prstGeom>
        </p:spPr>
      </p:pic>
      <p:sp>
        <p:nvSpPr>
          <p:cNvPr id="6" name="Rectangle 16"/>
          <p:cNvSpPr>
            <a:spLocks noGrp="1" noChangeArrowheads="1"/>
          </p:cNvSpPr>
          <p:nvPr>
            <p:ph type="title"/>
          </p:nvPr>
        </p:nvSpPr>
        <p:spPr>
          <a:xfrm>
            <a:off x="2425931" y="124691"/>
            <a:ext cx="6705600" cy="838200"/>
          </a:xfrm>
        </p:spPr>
        <p:txBody>
          <a:bodyPr/>
          <a:lstStyle/>
          <a:p>
            <a:pPr eaLnBrk="1" hangingPunct="1"/>
            <a:r>
              <a:rPr lang="en-US" altLang="zh-CN" sz="4000" dirty="0" smtClean="0">
                <a:latin typeface="Cambria" panose="02040503050406030204" pitchFamily="18" charset="0"/>
              </a:rPr>
              <a:t>Developer and Tester</a:t>
            </a:r>
            <a:endParaRPr lang="zh-CN" altLang="zh-CN" dirty="0" smtClean="0">
              <a:latin typeface="Cambria" panose="02040503050406030204" pitchFamily="18" charset="0"/>
            </a:endParaRPr>
          </a:p>
        </p:txBody>
      </p:sp>
      <p:pic>
        <p:nvPicPr>
          <p:cNvPr id="2" name="图片 1"/>
          <p:cNvPicPr>
            <a:picLocks noChangeAspect="1"/>
          </p:cNvPicPr>
          <p:nvPr/>
        </p:nvPicPr>
        <p:blipFill>
          <a:blip r:embed="rId4"/>
          <a:stretch>
            <a:fillRect/>
          </a:stretch>
        </p:blipFill>
        <p:spPr>
          <a:xfrm>
            <a:off x="5181600" y="1595870"/>
            <a:ext cx="2842242" cy="2956075"/>
          </a:xfrm>
          <a:prstGeom prst="rect">
            <a:avLst/>
          </a:prstGeom>
        </p:spPr>
      </p:pic>
    </p:spTree>
    <p:extLst>
      <p:ext uri="{BB962C8B-B14F-4D97-AF65-F5344CB8AC3E}">
        <p14:creationId xmlns:p14="http://schemas.microsoft.com/office/powerpoint/2010/main" val="535483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gimg2.baidu.com/image_search/src=http%3A%2F%2F5b0988e595225.cdn.sohucs.com%2Fimages%2F20190909%2Fb800576f1d954fffaaf88a733b376320.jpeg&amp;refer=http%3A%2F%2F5b0988e595225.cdn.sohucs.com&amp;app=2002&amp;size=f9999,10000&amp;q=a80&amp;n=0&amp;g=0n&amp;fmt=jpeg?sec=1617413734&amp;t=39dd68067120dcdc94da5aea260809b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00400" y="4841045"/>
            <a:ext cx="2068902" cy="1551676"/>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s://gimg2.baidu.com/image_search/src=http%3A%2F%2Fpic.lifepepsi.com%2Fupload%2Fimg%2F20200429%2Fmpcrc12thw480379.jpg&amp;refer=http%3A%2F%2Fpic.lifepepsi.com&amp;app=2002&amp;size=f9999,10000&amp;q=a80&amp;n=0&amp;g=0n&amp;fmt=jpeg?sec=1617413765&amp;t=40237c4cad7bdda45d77605a983595d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5532" y="4683346"/>
            <a:ext cx="2700068" cy="2025052"/>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640?wx_fmt=jpe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 y="1159085"/>
            <a:ext cx="2171711" cy="3474738"/>
          </a:xfrm>
          <a:prstGeom prst="rect">
            <a:avLst/>
          </a:prstGeom>
          <a:noFill/>
          <a:extLst>
            <a:ext uri="{909E8E84-426E-40DD-AFC4-6F175D3DCCD1}">
              <a14:hiddenFill xmlns:a14="http://schemas.microsoft.com/office/drawing/2010/main">
                <a:solidFill>
                  <a:srgbClr val="FFFFFF"/>
                </a:solidFill>
              </a14:hiddenFill>
            </a:ext>
          </a:extLst>
        </p:spPr>
      </p:pic>
      <p:pic>
        <p:nvPicPr>
          <p:cNvPr id="6" name="图片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562600" y="4800600"/>
            <a:ext cx="3333482" cy="1599695"/>
          </a:xfrm>
          <a:prstGeom prst="rect">
            <a:avLst/>
          </a:prstGeom>
        </p:spPr>
      </p:pic>
      <p:pic>
        <p:nvPicPr>
          <p:cNvPr id="4104" name="Picture 8" descr="640?wx_fmt=jpe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86200" y="1186299"/>
            <a:ext cx="4200384" cy="3268663"/>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16"/>
          <p:cNvSpPr>
            <a:spLocks noGrp="1" noChangeArrowheads="1"/>
          </p:cNvSpPr>
          <p:nvPr>
            <p:ph type="title"/>
          </p:nvPr>
        </p:nvSpPr>
        <p:spPr>
          <a:xfrm>
            <a:off x="1295400" y="152400"/>
            <a:ext cx="6705600" cy="838200"/>
          </a:xfrm>
        </p:spPr>
        <p:txBody>
          <a:bodyPr/>
          <a:lstStyle/>
          <a:p>
            <a:pPr eaLnBrk="1" hangingPunct="1"/>
            <a:r>
              <a:rPr lang="en-US" altLang="zh-CN" sz="4000" dirty="0" smtClean="0">
                <a:latin typeface="Cambria" panose="02040503050406030204" pitchFamily="18" charset="0"/>
              </a:rPr>
              <a:t>Why</a:t>
            </a:r>
            <a:endParaRPr lang="zh-CN" altLang="zh-CN" sz="4000" dirty="0" smtClean="0">
              <a:latin typeface="Cambria" panose="02040503050406030204" pitchFamily="18" charset="0"/>
            </a:endParaRPr>
          </a:p>
        </p:txBody>
      </p:sp>
    </p:spTree>
    <p:extLst>
      <p:ext uri="{BB962C8B-B14F-4D97-AF65-F5344CB8AC3E}">
        <p14:creationId xmlns:p14="http://schemas.microsoft.com/office/powerpoint/2010/main" val="4263029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102"/>
                                        </p:tgtEl>
                                        <p:attrNameLst>
                                          <p:attrName>style.visibility</p:attrName>
                                        </p:attrNameLst>
                                      </p:cBhvr>
                                      <p:to>
                                        <p:strVal val="visible"/>
                                      </p:to>
                                    </p:set>
                                    <p:animEffect transition="in" filter="fade">
                                      <p:cBhvr>
                                        <p:cTn id="7" dur="500"/>
                                        <p:tgtEl>
                                          <p:spTgt spid="410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104"/>
                                        </p:tgtEl>
                                        <p:attrNameLst>
                                          <p:attrName>style.visibility</p:attrName>
                                        </p:attrNameLst>
                                      </p:cBhvr>
                                      <p:to>
                                        <p:strVal val="visible"/>
                                      </p:to>
                                    </p:set>
                                    <p:animEffect transition="in" filter="fade">
                                      <p:cBhvr>
                                        <p:cTn id="12" dur="500"/>
                                        <p:tgtEl>
                                          <p:spTgt spid="410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100"/>
                                        </p:tgtEl>
                                        <p:attrNameLst>
                                          <p:attrName>style.visibility</p:attrName>
                                        </p:attrNameLst>
                                      </p:cBhvr>
                                      <p:to>
                                        <p:strVal val="visible"/>
                                      </p:to>
                                    </p:set>
                                    <p:animEffect transition="in" filter="fade">
                                      <p:cBhvr>
                                        <p:cTn id="17" dur="500"/>
                                        <p:tgtEl>
                                          <p:spTgt spid="410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098"/>
                                        </p:tgtEl>
                                        <p:attrNameLst>
                                          <p:attrName>style.visibility</p:attrName>
                                        </p:attrNameLst>
                                      </p:cBhvr>
                                      <p:to>
                                        <p:strVal val="visible"/>
                                      </p:to>
                                    </p:set>
                                    <p:animEffect transition="in" filter="fade">
                                      <p:cBhvr>
                                        <p:cTn id="22" dur="500"/>
                                        <p:tgtEl>
                                          <p:spTgt spid="409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6"/>
          <p:cNvSpPr>
            <a:spLocks noGrp="1" noChangeArrowheads="1"/>
          </p:cNvSpPr>
          <p:nvPr>
            <p:ph type="title"/>
          </p:nvPr>
        </p:nvSpPr>
        <p:spPr>
          <a:xfrm>
            <a:off x="1295400" y="152400"/>
            <a:ext cx="6705600" cy="838200"/>
          </a:xfrm>
        </p:spPr>
        <p:txBody>
          <a:bodyPr/>
          <a:lstStyle/>
          <a:p>
            <a:pPr eaLnBrk="1" hangingPunct="1"/>
            <a:r>
              <a:rPr lang="en-US" altLang="zh-CN" sz="4000" dirty="0" smtClean="0">
                <a:latin typeface="Cambria" panose="02040503050406030204" pitchFamily="18" charset="0"/>
              </a:rPr>
              <a:t>Why</a:t>
            </a:r>
            <a:endParaRPr lang="zh-CN" altLang="zh-CN" sz="4000" dirty="0" smtClean="0">
              <a:latin typeface="Cambria" panose="02040503050406030204" pitchFamily="18" charset="0"/>
            </a:endParaRPr>
          </a:p>
        </p:txBody>
      </p:sp>
      <p:pic>
        <p:nvPicPr>
          <p:cNvPr id="3074" name="Picture 2" descr="hotel-room.css : r/ProgrammerHumo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1" y="1237045"/>
            <a:ext cx="2053032" cy="2039555"/>
          </a:xfrm>
          <a:prstGeom prst="rect">
            <a:avLst/>
          </a:prstGeom>
          <a:noFill/>
          <a:extLst>
            <a:ext uri="{909E8E84-426E-40DD-AFC4-6F175D3DCCD1}">
              <a14:hiddenFill xmlns:a14="http://schemas.microsoft.com/office/drawing/2010/main">
                <a:solidFill>
                  <a:srgbClr val="FFFFFF"/>
                </a:solidFill>
              </a14:hiddenFill>
            </a:ext>
          </a:extLst>
        </p:spPr>
      </p:pic>
      <p:pic>
        <p:nvPicPr>
          <p:cNvPr id="3" name="图片 2"/>
          <p:cNvPicPr>
            <a:picLocks noChangeAspect="1"/>
          </p:cNvPicPr>
          <p:nvPr/>
        </p:nvPicPr>
        <p:blipFill>
          <a:blip r:embed="rId3"/>
          <a:stretch>
            <a:fillRect/>
          </a:stretch>
        </p:blipFill>
        <p:spPr>
          <a:xfrm>
            <a:off x="838201" y="3534547"/>
            <a:ext cx="2057401" cy="2663134"/>
          </a:xfrm>
          <a:prstGeom prst="rect">
            <a:avLst/>
          </a:prstGeom>
        </p:spPr>
      </p:pic>
      <p:pic>
        <p:nvPicPr>
          <p:cNvPr id="5" name="图片 4"/>
          <p:cNvPicPr>
            <a:picLocks noChangeAspect="1"/>
          </p:cNvPicPr>
          <p:nvPr/>
        </p:nvPicPr>
        <p:blipFill rotWithShape="1">
          <a:blip r:embed="rId4"/>
          <a:srcRect r="1158" b="2072"/>
          <a:stretch/>
        </p:blipFill>
        <p:spPr>
          <a:xfrm>
            <a:off x="4427542" y="4156641"/>
            <a:ext cx="2464964" cy="2025225"/>
          </a:xfrm>
          <a:prstGeom prst="rect">
            <a:avLst/>
          </a:prstGeom>
        </p:spPr>
      </p:pic>
      <p:pic>
        <p:nvPicPr>
          <p:cNvPr id="8" name="图片 7"/>
          <p:cNvPicPr>
            <a:picLocks noChangeAspect="1"/>
          </p:cNvPicPr>
          <p:nvPr/>
        </p:nvPicPr>
        <p:blipFill>
          <a:blip r:embed="rId5"/>
          <a:stretch>
            <a:fillRect/>
          </a:stretch>
        </p:blipFill>
        <p:spPr>
          <a:xfrm>
            <a:off x="4419600" y="1126298"/>
            <a:ext cx="2472906" cy="2808779"/>
          </a:xfrm>
          <a:prstGeom prst="rect">
            <a:avLst/>
          </a:prstGeom>
        </p:spPr>
      </p:pic>
    </p:spTree>
    <p:extLst>
      <p:ext uri="{BB962C8B-B14F-4D97-AF65-F5344CB8AC3E}">
        <p14:creationId xmlns:p14="http://schemas.microsoft.com/office/powerpoint/2010/main" val="1622271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Effect transition="in" filter="fade">
                                      <p:cBhvr>
                                        <p:cTn id="7" dur="500"/>
                                        <p:tgtEl>
                                          <p:spTgt spid="307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16"/>
          <p:cNvSpPr>
            <a:spLocks noGrp="1" noChangeArrowheads="1"/>
          </p:cNvSpPr>
          <p:nvPr>
            <p:ph type="title"/>
          </p:nvPr>
        </p:nvSpPr>
        <p:spPr>
          <a:xfrm>
            <a:off x="1295400" y="152400"/>
            <a:ext cx="6705600" cy="838200"/>
          </a:xfrm>
        </p:spPr>
        <p:txBody>
          <a:bodyPr/>
          <a:lstStyle/>
          <a:p>
            <a:pPr eaLnBrk="1" hangingPunct="1"/>
            <a:r>
              <a:rPr lang="en-US" altLang="zh-CN" sz="4000" dirty="0" smtClean="0">
                <a:latin typeface="Cambria" panose="02040503050406030204" pitchFamily="18" charset="0"/>
              </a:rPr>
              <a:t>Why</a:t>
            </a:r>
            <a:endParaRPr lang="zh-CN" altLang="zh-CN" sz="4000" dirty="0" smtClean="0">
              <a:latin typeface="Cambria" panose="02040503050406030204" pitchFamily="18" charset="0"/>
            </a:endParaRPr>
          </a:p>
        </p:txBody>
      </p:sp>
      <p:pic>
        <p:nvPicPr>
          <p:cNvPr id="10" name="图片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21261403">
            <a:off x="921525" y="1295400"/>
            <a:ext cx="3593589" cy="2357394"/>
          </a:xfrm>
          <a:prstGeom prst="rect">
            <a:avLst/>
          </a:prstGeom>
        </p:spPr>
      </p:pic>
      <p:pic>
        <p:nvPicPr>
          <p:cNvPr id="11" name="图片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423213">
            <a:off x="5334001" y="1327364"/>
            <a:ext cx="3200400" cy="2600777"/>
          </a:xfrm>
          <a:prstGeom prst="rect">
            <a:avLst/>
          </a:prstGeom>
        </p:spPr>
      </p:pic>
      <p:pic>
        <p:nvPicPr>
          <p:cNvPr id="13" name="图片 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24400" y="4336458"/>
            <a:ext cx="3077591" cy="2051727"/>
          </a:xfrm>
          <a:prstGeom prst="rect">
            <a:avLst/>
          </a:prstGeom>
        </p:spPr>
      </p:pic>
      <p:pic>
        <p:nvPicPr>
          <p:cNvPr id="14" name="图片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28800" y="3957594"/>
            <a:ext cx="1691525" cy="263815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16"/>
          <p:cNvSpPr>
            <a:spLocks noGrp="1" noChangeArrowheads="1"/>
          </p:cNvSpPr>
          <p:nvPr>
            <p:ph type="title"/>
          </p:nvPr>
        </p:nvSpPr>
        <p:spPr>
          <a:xfrm>
            <a:off x="1295400" y="152400"/>
            <a:ext cx="6705600" cy="838200"/>
          </a:xfrm>
        </p:spPr>
        <p:txBody>
          <a:bodyPr/>
          <a:lstStyle/>
          <a:p>
            <a:pPr eaLnBrk="1" hangingPunct="1"/>
            <a:r>
              <a:rPr lang="en-US" altLang="zh-CN" sz="4000" dirty="0" smtClean="0">
                <a:latin typeface="Cambria" panose="02040503050406030204" pitchFamily="18" charset="0"/>
              </a:rPr>
              <a:t>Why</a:t>
            </a:r>
            <a:endParaRPr lang="zh-CN" altLang="zh-CN" sz="4000" dirty="0" smtClean="0">
              <a:latin typeface="Cambria" panose="02040503050406030204" pitchFamily="18" charset="0"/>
            </a:endParaRPr>
          </a:p>
        </p:txBody>
      </p:sp>
      <p:pic>
        <p:nvPicPr>
          <p:cNvPr id="2" name="图片 1"/>
          <p:cNvPicPr>
            <a:picLocks noChangeAspect="1"/>
          </p:cNvPicPr>
          <p:nvPr/>
        </p:nvPicPr>
        <p:blipFill>
          <a:blip r:embed="rId3"/>
          <a:stretch>
            <a:fillRect/>
          </a:stretch>
        </p:blipFill>
        <p:spPr>
          <a:xfrm>
            <a:off x="381001" y="1418942"/>
            <a:ext cx="3581400" cy="2014761"/>
          </a:xfrm>
          <a:prstGeom prst="rect">
            <a:avLst/>
          </a:prstGeom>
        </p:spPr>
      </p:pic>
      <p:sp>
        <p:nvSpPr>
          <p:cNvPr id="3" name="矩形 2"/>
          <p:cNvSpPr/>
          <p:nvPr/>
        </p:nvSpPr>
        <p:spPr>
          <a:xfrm>
            <a:off x="4191000" y="1418942"/>
            <a:ext cx="4724400" cy="2062103"/>
          </a:xfrm>
          <a:prstGeom prst="rect">
            <a:avLst/>
          </a:prstGeom>
        </p:spPr>
        <p:txBody>
          <a:bodyPr wrap="square">
            <a:spAutoFit/>
          </a:bodyPr>
          <a:lstStyle/>
          <a:p>
            <a:pPr algn="just"/>
            <a:r>
              <a:rPr lang="en-US" altLang="zh-CN" sz="1600" dirty="0">
                <a:solidFill>
                  <a:srgbClr val="132584"/>
                </a:solidFill>
                <a:latin typeface="Cambria" panose="02040503050406030204" pitchFamily="18" charset="0"/>
              </a:rPr>
              <a:t>On March 18, 2021, a bad actor illegally accessed and acquired personal data from T-Mobile customers. T-Mobile learned about the massive data breach on August 17, 2021. As was confirmed by T-Mobile, an unauthorized individual found their way past the mobile carrier’s security system and was able to access and steal the data of more than 50 million customers.</a:t>
            </a:r>
            <a:endParaRPr lang="zh-CN" altLang="en-US" sz="1600" dirty="0">
              <a:solidFill>
                <a:srgbClr val="132584"/>
              </a:solidFill>
              <a:latin typeface="Cambria" panose="02040503050406030204" pitchFamily="18" charset="0"/>
            </a:endParaRPr>
          </a:p>
        </p:txBody>
      </p:sp>
      <p:pic>
        <p:nvPicPr>
          <p:cNvPr id="4" name="图片 3"/>
          <p:cNvPicPr>
            <a:picLocks noChangeAspect="1"/>
          </p:cNvPicPr>
          <p:nvPr/>
        </p:nvPicPr>
        <p:blipFill>
          <a:blip r:embed="rId4"/>
          <a:stretch>
            <a:fillRect/>
          </a:stretch>
        </p:blipFill>
        <p:spPr>
          <a:xfrm>
            <a:off x="381001" y="3810000"/>
            <a:ext cx="3581400" cy="2388794"/>
          </a:xfrm>
          <a:prstGeom prst="rect">
            <a:avLst/>
          </a:prstGeom>
        </p:spPr>
      </p:pic>
      <p:sp>
        <p:nvSpPr>
          <p:cNvPr id="5" name="矩形 4"/>
          <p:cNvSpPr/>
          <p:nvPr/>
        </p:nvSpPr>
        <p:spPr>
          <a:xfrm>
            <a:off x="4253541" y="4057291"/>
            <a:ext cx="4599317" cy="1815882"/>
          </a:xfrm>
          <a:prstGeom prst="rect">
            <a:avLst/>
          </a:prstGeom>
        </p:spPr>
        <p:txBody>
          <a:bodyPr wrap="square">
            <a:spAutoFit/>
          </a:bodyPr>
          <a:lstStyle/>
          <a:p>
            <a:pPr algn="just"/>
            <a:r>
              <a:rPr lang="en-US" altLang="zh-CN" sz="1600" dirty="0">
                <a:solidFill>
                  <a:srgbClr val="132584"/>
                </a:solidFill>
                <a:latin typeface="Cambria" panose="02040503050406030204" pitchFamily="18" charset="0"/>
              </a:rPr>
              <a:t>On May 3, when </a:t>
            </a:r>
            <a:r>
              <a:rPr lang="en-US" altLang="zh-CN" sz="1600" dirty="0" err="1">
                <a:solidFill>
                  <a:srgbClr val="132584"/>
                </a:solidFill>
                <a:latin typeface="Cambria" panose="02040503050406030204" pitchFamily="18" charset="0"/>
              </a:rPr>
              <a:t>TikTok</a:t>
            </a:r>
            <a:r>
              <a:rPr lang="en-US" altLang="zh-CN" sz="1600" dirty="0">
                <a:solidFill>
                  <a:srgbClr val="132584"/>
                </a:solidFill>
                <a:latin typeface="Cambria" panose="02040503050406030204" pitchFamily="18" charset="0"/>
              </a:rPr>
              <a:t> users logged on to the app the last thing they expected to see was all of their users gone. But this is exactly what happened. </a:t>
            </a:r>
            <a:r>
              <a:rPr lang="en-US" altLang="zh-CN" sz="1600" dirty="0" err="1">
                <a:solidFill>
                  <a:srgbClr val="132584"/>
                </a:solidFill>
                <a:latin typeface="Cambria" panose="02040503050406030204" pitchFamily="18" charset="0"/>
              </a:rPr>
              <a:t>TikTok</a:t>
            </a:r>
            <a:r>
              <a:rPr lang="en-US" altLang="zh-CN" sz="1600" dirty="0">
                <a:solidFill>
                  <a:srgbClr val="132584"/>
                </a:solidFill>
                <a:latin typeface="Cambria" panose="02040503050406030204" pitchFamily="18" charset="0"/>
              </a:rPr>
              <a:t> experienced a glitch that displayed the wrong followers/following count. Some users even had trouble accessing the app, with the app blocking their accounts.</a:t>
            </a:r>
            <a:endParaRPr lang="zh-CN" altLang="en-US" sz="1600" dirty="0">
              <a:solidFill>
                <a:srgbClr val="132584"/>
              </a:solidFill>
              <a:latin typeface="Cambria" panose="02040503050406030204" pitchFamily="18" charset="0"/>
            </a:endParaRPr>
          </a:p>
        </p:txBody>
      </p:sp>
    </p:spTree>
    <p:extLst>
      <p:ext uri="{BB962C8B-B14F-4D97-AF65-F5344CB8AC3E}">
        <p14:creationId xmlns:p14="http://schemas.microsoft.com/office/powerpoint/2010/main" val="2250113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16"/>
          <p:cNvSpPr>
            <a:spLocks noGrp="1" noChangeArrowheads="1"/>
          </p:cNvSpPr>
          <p:nvPr>
            <p:ph type="title"/>
          </p:nvPr>
        </p:nvSpPr>
        <p:spPr>
          <a:xfrm>
            <a:off x="1295400" y="152400"/>
            <a:ext cx="6705600" cy="838200"/>
          </a:xfrm>
        </p:spPr>
        <p:txBody>
          <a:bodyPr/>
          <a:lstStyle/>
          <a:p>
            <a:pPr eaLnBrk="1" hangingPunct="1"/>
            <a:r>
              <a:rPr lang="en-US" altLang="zh-CN" sz="4000" dirty="0" smtClean="0">
                <a:latin typeface="Cambria" panose="02040503050406030204" pitchFamily="18" charset="0"/>
              </a:rPr>
              <a:t>Why</a:t>
            </a:r>
            <a:endParaRPr lang="zh-CN" altLang="zh-CN" sz="4000" dirty="0" smtClean="0">
              <a:latin typeface="Cambria" panose="02040503050406030204" pitchFamily="18" charset="0"/>
            </a:endParaRPr>
          </a:p>
        </p:txBody>
      </p:sp>
      <p:pic>
        <p:nvPicPr>
          <p:cNvPr id="6" name="图片 5"/>
          <p:cNvPicPr>
            <a:picLocks noChangeAspect="1"/>
          </p:cNvPicPr>
          <p:nvPr/>
        </p:nvPicPr>
        <p:blipFill>
          <a:blip r:embed="rId3"/>
          <a:stretch>
            <a:fillRect/>
          </a:stretch>
        </p:blipFill>
        <p:spPr>
          <a:xfrm>
            <a:off x="381001" y="1285858"/>
            <a:ext cx="3612970" cy="2175008"/>
          </a:xfrm>
          <a:prstGeom prst="rect">
            <a:avLst/>
          </a:prstGeom>
        </p:spPr>
      </p:pic>
      <p:sp>
        <p:nvSpPr>
          <p:cNvPr id="7" name="矩形 6"/>
          <p:cNvSpPr/>
          <p:nvPr/>
        </p:nvSpPr>
        <p:spPr>
          <a:xfrm>
            <a:off x="4267200" y="1219200"/>
            <a:ext cx="4572000" cy="2308324"/>
          </a:xfrm>
          <a:prstGeom prst="rect">
            <a:avLst/>
          </a:prstGeom>
        </p:spPr>
        <p:txBody>
          <a:bodyPr>
            <a:spAutoFit/>
          </a:bodyPr>
          <a:lstStyle/>
          <a:p>
            <a:pPr algn="just"/>
            <a:r>
              <a:rPr lang="en-US" altLang="zh-CN" sz="1600" dirty="0">
                <a:solidFill>
                  <a:srgbClr val="132584"/>
                </a:solidFill>
                <a:latin typeface="Cambria" panose="02040503050406030204" pitchFamily="18" charset="0"/>
              </a:rPr>
              <a:t>In November, Tesla recalled close to 12,000 vehicles after discovering a glitch in its Full-Self Driving beta software. Following its most recent update on October 23, Tesla began receiving reports from customers reporting that their vehicles had falsely identified forward collision threats which had caused the automatic emergency braking (</a:t>
            </a:r>
            <a:r>
              <a:rPr lang="en-US" altLang="zh-CN" sz="1600" dirty="0" err="1">
                <a:solidFill>
                  <a:srgbClr val="132584"/>
                </a:solidFill>
                <a:latin typeface="Cambria" panose="02040503050406030204" pitchFamily="18" charset="0"/>
              </a:rPr>
              <a:t>AEB</a:t>
            </a:r>
            <a:r>
              <a:rPr lang="en-US" altLang="zh-CN" sz="1600" dirty="0">
                <a:solidFill>
                  <a:srgbClr val="132584"/>
                </a:solidFill>
                <a:latin typeface="Cambria" panose="02040503050406030204" pitchFamily="18" charset="0"/>
              </a:rPr>
              <a:t>) system to activate and bring the vehicle to a sudden stop.</a:t>
            </a:r>
            <a:endParaRPr lang="zh-CN" altLang="en-US" sz="1600" dirty="0">
              <a:solidFill>
                <a:srgbClr val="132584"/>
              </a:solidFill>
              <a:latin typeface="Cambria" panose="02040503050406030204" pitchFamily="18" charset="0"/>
            </a:endParaRPr>
          </a:p>
        </p:txBody>
      </p:sp>
      <p:sp>
        <p:nvSpPr>
          <p:cNvPr id="8" name="矩形 7"/>
          <p:cNvSpPr/>
          <p:nvPr/>
        </p:nvSpPr>
        <p:spPr>
          <a:xfrm>
            <a:off x="4267200" y="3962400"/>
            <a:ext cx="4572000" cy="2308324"/>
          </a:xfrm>
          <a:prstGeom prst="rect">
            <a:avLst/>
          </a:prstGeom>
        </p:spPr>
        <p:txBody>
          <a:bodyPr>
            <a:spAutoFit/>
          </a:bodyPr>
          <a:lstStyle/>
          <a:p>
            <a:pPr algn="just"/>
            <a:r>
              <a:rPr lang="en-US" altLang="zh-CN" sz="1600" dirty="0">
                <a:solidFill>
                  <a:srgbClr val="132584"/>
                </a:solidFill>
                <a:latin typeface="Cambria" panose="02040503050406030204" pitchFamily="18" charset="0"/>
              </a:rPr>
              <a:t>The </a:t>
            </a:r>
            <a:r>
              <a:rPr lang="en-US" altLang="zh-CN" sz="1600" dirty="0" err="1">
                <a:solidFill>
                  <a:srgbClr val="132584"/>
                </a:solidFill>
                <a:latin typeface="Cambria" panose="02040503050406030204" pitchFamily="18" charset="0"/>
              </a:rPr>
              <a:t>Log4j</a:t>
            </a:r>
            <a:r>
              <a:rPr lang="en-US" altLang="zh-CN" sz="1600" dirty="0">
                <a:solidFill>
                  <a:srgbClr val="132584"/>
                </a:solidFill>
                <a:latin typeface="Cambria" panose="02040503050406030204" pitchFamily="18" charset="0"/>
              </a:rPr>
              <a:t> software bug has set the internet on fire after it has left millions of web servers vulnerable to hackers. The vulnerability was first discovered in the beginning of December. What makes this bug so terrifying is the fact that </a:t>
            </a:r>
            <a:r>
              <a:rPr lang="en-US" altLang="zh-CN" sz="1600" dirty="0" err="1">
                <a:solidFill>
                  <a:srgbClr val="132584"/>
                </a:solidFill>
                <a:latin typeface="Cambria" panose="02040503050406030204" pitchFamily="18" charset="0"/>
              </a:rPr>
              <a:t>Log4j</a:t>
            </a:r>
            <a:r>
              <a:rPr lang="en-US" altLang="zh-CN" sz="1600" dirty="0">
                <a:solidFill>
                  <a:srgbClr val="132584"/>
                </a:solidFill>
                <a:latin typeface="Cambria" panose="02040503050406030204" pitchFamily="18" charset="0"/>
              </a:rPr>
              <a:t>, an open-source logging library, is used by many companies worldwide, including high profile organizations like Apple, Amazon, Cisco, IBM, Microsoft, and many many more. </a:t>
            </a:r>
            <a:endParaRPr lang="zh-CN" altLang="en-US" sz="1600" dirty="0">
              <a:solidFill>
                <a:srgbClr val="132584"/>
              </a:solidFill>
              <a:latin typeface="Cambria" panose="02040503050406030204" pitchFamily="18" charset="0"/>
            </a:endParaRPr>
          </a:p>
        </p:txBody>
      </p:sp>
      <p:pic>
        <p:nvPicPr>
          <p:cNvPr id="9" name="图片 8"/>
          <p:cNvPicPr>
            <a:picLocks noChangeAspect="1"/>
          </p:cNvPicPr>
          <p:nvPr/>
        </p:nvPicPr>
        <p:blipFill>
          <a:blip r:embed="rId4"/>
          <a:stretch>
            <a:fillRect/>
          </a:stretch>
        </p:blipFill>
        <p:spPr>
          <a:xfrm>
            <a:off x="381001" y="4053887"/>
            <a:ext cx="3612970" cy="2042113"/>
          </a:xfrm>
          <a:prstGeom prst="rect">
            <a:avLst/>
          </a:prstGeom>
        </p:spPr>
      </p:pic>
    </p:spTree>
    <p:extLst>
      <p:ext uri="{BB962C8B-B14F-4D97-AF65-F5344CB8AC3E}">
        <p14:creationId xmlns:p14="http://schemas.microsoft.com/office/powerpoint/2010/main" val="3591361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16"/>
          <p:cNvSpPr>
            <a:spLocks noGrp="1" noChangeArrowheads="1"/>
          </p:cNvSpPr>
          <p:nvPr>
            <p:ph type="title"/>
          </p:nvPr>
        </p:nvSpPr>
        <p:spPr>
          <a:xfrm>
            <a:off x="1295400" y="152400"/>
            <a:ext cx="6705600" cy="838200"/>
          </a:xfrm>
        </p:spPr>
        <p:txBody>
          <a:bodyPr/>
          <a:lstStyle/>
          <a:p>
            <a:pPr eaLnBrk="1" hangingPunct="1"/>
            <a:r>
              <a:rPr lang="en-US" altLang="zh-CN" sz="4000" dirty="0" smtClean="0">
                <a:latin typeface="Cambria" panose="02040503050406030204" pitchFamily="18" charset="0"/>
              </a:rPr>
              <a:t>What</a:t>
            </a:r>
            <a:endParaRPr lang="zh-CN" altLang="zh-CN" sz="3200" dirty="0" smtClean="0">
              <a:latin typeface="Cambria" panose="02040503050406030204" pitchFamily="18" charset="0"/>
            </a:endParaRPr>
          </a:p>
        </p:txBody>
      </p:sp>
      <p:sp>
        <p:nvSpPr>
          <p:cNvPr id="16" name="矩形 15"/>
          <p:cNvSpPr/>
          <p:nvPr/>
        </p:nvSpPr>
        <p:spPr>
          <a:xfrm>
            <a:off x="533400" y="1981200"/>
            <a:ext cx="7543800" cy="1938992"/>
          </a:xfrm>
          <a:prstGeom prst="rect">
            <a:avLst/>
          </a:prstGeom>
        </p:spPr>
        <p:txBody>
          <a:bodyPr wrap="square">
            <a:spAutoFit/>
          </a:bodyPr>
          <a:lstStyle/>
          <a:p>
            <a:pPr marL="342900" indent="-342900">
              <a:buFont typeface="Wingdings" panose="05000000000000000000" pitchFamily="2" charset="2"/>
              <a:buChar char="n"/>
            </a:pPr>
            <a:r>
              <a:rPr lang="en-US" altLang="zh-CN" dirty="0" smtClean="0">
                <a:solidFill>
                  <a:srgbClr val="132584"/>
                </a:solidFill>
                <a:latin typeface="Cambria" panose="02040503050406030204" pitchFamily="18" charset="0"/>
              </a:rPr>
              <a:t>We want to design a </a:t>
            </a:r>
            <a:r>
              <a:rPr lang="en-US" altLang="zh-CN" dirty="0" smtClean="0">
                <a:solidFill>
                  <a:srgbClr val="FF0000"/>
                </a:solidFill>
                <a:latin typeface="Cambria" panose="02040503050406030204" pitchFamily="18" charset="0"/>
              </a:rPr>
              <a:t>program</a:t>
            </a:r>
          </a:p>
          <a:p>
            <a:pPr marL="342900" indent="-342900">
              <a:buFont typeface="Wingdings" panose="05000000000000000000" pitchFamily="2" charset="2"/>
              <a:buChar char="n"/>
            </a:pPr>
            <a:r>
              <a:rPr lang="en-US" altLang="zh-CN" dirty="0" smtClean="0">
                <a:solidFill>
                  <a:srgbClr val="132584"/>
                </a:solidFill>
                <a:latin typeface="Cambria" panose="02040503050406030204" pitchFamily="18" charset="0"/>
              </a:rPr>
              <a:t>The program reads </a:t>
            </a:r>
            <a:r>
              <a:rPr lang="en-US" altLang="zh-CN" dirty="0" smtClean="0">
                <a:solidFill>
                  <a:srgbClr val="FF0000"/>
                </a:solidFill>
                <a:latin typeface="Cambria" panose="02040503050406030204" pitchFamily="18" charset="0"/>
              </a:rPr>
              <a:t>three integers </a:t>
            </a:r>
            <a:r>
              <a:rPr lang="en-US" altLang="zh-CN" dirty="0" smtClean="0">
                <a:solidFill>
                  <a:srgbClr val="132584"/>
                </a:solidFill>
                <a:latin typeface="Cambria" panose="02040503050406030204" pitchFamily="18" charset="0"/>
              </a:rPr>
              <a:t>from an </a:t>
            </a:r>
            <a:r>
              <a:rPr lang="en-US" altLang="zh-CN" dirty="0" smtClean="0">
                <a:solidFill>
                  <a:srgbClr val="FF0000"/>
                </a:solidFill>
                <a:latin typeface="Cambria" panose="02040503050406030204" pitchFamily="18" charset="0"/>
              </a:rPr>
              <a:t>input box</a:t>
            </a:r>
          </a:p>
          <a:p>
            <a:pPr marL="342900" indent="-342900">
              <a:buFont typeface="Wingdings" panose="05000000000000000000" pitchFamily="2" charset="2"/>
              <a:buChar char="n"/>
            </a:pPr>
            <a:r>
              <a:rPr lang="en-US" altLang="zh-CN" dirty="0" smtClean="0">
                <a:solidFill>
                  <a:srgbClr val="132584"/>
                </a:solidFill>
                <a:latin typeface="Cambria" panose="02040503050406030204" pitchFamily="18" charset="0"/>
              </a:rPr>
              <a:t>The three integers represent </a:t>
            </a:r>
            <a:r>
              <a:rPr lang="en-US" altLang="zh-CN" dirty="0" smtClean="0">
                <a:solidFill>
                  <a:srgbClr val="FF0000"/>
                </a:solidFill>
                <a:latin typeface="Cambria" panose="02040503050406030204" pitchFamily="18" charset="0"/>
              </a:rPr>
              <a:t>three edges of a triangle</a:t>
            </a:r>
          </a:p>
          <a:p>
            <a:pPr marL="342900" indent="-342900">
              <a:buFont typeface="Wingdings" panose="05000000000000000000" pitchFamily="2" charset="2"/>
              <a:buChar char="n"/>
            </a:pPr>
            <a:r>
              <a:rPr lang="en-US" altLang="zh-CN" dirty="0" smtClean="0">
                <a:solidFill>
                  <a:srgbClr val="132584"/>
                </a:solidFill>
                <a:latin typeface="Cambria" panose="02040503050406030204" pitchFamily="18" charset="0"/>
              </a:rPr>
              <a:t>The program will tell you the triangle is </a:t>
            </a:r>
            <a:r>
              <a:rPr lang="en-US" altLang="zh-CN" dirty="0" smtClean="0">
                <a:solidFill>
                  <a:srgbClr val="FF0000"/>
                </a:solidFill>
                <a:latin typeface="Cambria" panose="02040503050406030204" pitchFamily="18" charset="0"/>
              </a:rPr>
              <a:t>scalene, isosceles or equilateral</a:t>
            </a:r>
            <a:endParaRPr lang="zh-CN" altLang="en-US" dirty="0">
              <a:solidFill>
                <a:srgbClr val="FF0000"/>
              </a:solidFill>
              <a:latin typeface="Cambria" panose="02040503050406030204" pitchFamily="18" charset="0"/>
            </a:endParaRPr>
          </a:p>
        </p:txBody>
      </p:sp>
      <p:sp>
        <p:nvSpPr>
          <p:cNvPr id="2" name="等腰三角形 1"/>
          <p:cNvSpPr/>
          <p:nvPr/>
        </p:nvSpPr>
        <p:spPr bwMode="auto">
          <a:xfrm>
            <a:off x="6248400" y="3962400"/>
            <a:ext cx="2133600" cy="1828800"/>
          </a:xfrm>
          <a:prstGeom prst="triangle">
            <a:avLst/>
          </a:prstGeom>
          <a:solidFill>
            <a:srgbClr val="DDDDDD"/>
          </a:solidFill>
          <a:ln w="28575" cap="flat" cmpd="sng" algn="ctr">
            <a:solidFill>
              <a:srgbClr val="922706"/>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smtClean="0">
              <a:ln>
                <a:noFill/>
              </a:ln>
              <a:solidFill>
                <a:schemeClr val="tx1"/>
              </a:solidFill>
              <a:effectLst/>
              <a:latin typeface="Arial" panose="020B0604020202020204" pitchFamily="34" charset="0"/>
              <a:ea typeface="黑体" panose="02010609060101010101" pitchFamily="49" charset="-122"/>
            </a:endParaRPr>
          </a:p>
        </p:txBody>
      </p:sp>
      <p:sp>
        <p:nvSpPr>
          <p:cNvPr id="3" name="矩形 2"/>
          <p:cNvSpPr/>
          <p:nvPr/>
        </p:nvSpPr>
        <p:spPr bwMode="auto">
          <a:xfrm>
            <a:off x="1104900" y="4508679"/>
            <a:ext cx="1066800" cy="381000"/>
          </a:xfrm>
          <a:prstGeom prst="rect">
            <a:avLst/>
          </a:prstGeom>
          <a:solidFill>
            <a:srgbClr val="DDDDDD"/>
          </a:solidFill>
          <a:ln w="28575" cap="flat" cmpd="sng" algn="ctr">
            <a:solidFill>
              <a:srgbClr val="922706"/>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smtClean="0">
              <a:ln>
                <a:noFill/>
              </a:ln>
              <a:solidFill>
                <a:schemeClr val="tx1"/>
              </a:solidFill>
              <a:effectLst/>
              <a:latin typeface="Arial" panose="020B0604020202020204" pitchFamily="34" charset="0"/>
              <a:ea typeface="黑体" panose="02010609060101010101" pitchFamily="49" charset="-122"/>
            </a:endParaRPr>
          </a:p>
        </p:txBody>
      </p:sp>
      <p:sp>
        <p:nvSpPr>
          <p:cNvPr id="18" name="矩形 17"/>
          <p:cNvSpPr/>
          <p:nvPr/>
        </p:nvSpPr>
        <p:spPr bwMode="auto">
          <a:xfrm>
            <a:off x="3581400" y="4524241"/>
            <a:ext cx="1066800" cy="381000"/>
          </a:xfrm>
          <a:prstGeom prst="rect">
            <a:avLst/>
          </a:prstGeom>
          <a:solidFill>
            <a:srgbClr val="DDDDDD"/>
          </a:solidFill>
          <a:ln w="28575" cap="flat" cmpd="sng" algn="ctr">
            <a:solidFill>
              <a:srgbClr val="922706"/>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smtClean="0">
              <a:ln>
                <a:noFill/>
              </a:ln>
              <a:solidFill>
                <a:schemeClr val="tx1"/>
              </a:solidFill>
              <a:effectLst/>
              <a:latin typeface="Arial" panose="020B0604020202020204" pitchFamily="34" charset="0"/>
              <a:ea typeface="黑体" panose="02010609060101010101" pitchFamily="49" charset="-122"/>
            </a:endParaRPr>
          </a:p>
        </p:txBody>
      </p:sp>
      <p:sp>
        <p:nvSpPr>
          <p:cNvPr id="20" name="矩形 19"/>
          <p:cNvSpPr/>
          <p:nvPr/>
        </p:nvSpPr>
        <p:spPr bwMode="auto">
          <a:xfrm>
            <a:off x="2324100" y="4521558"/>
            <a:ext cx="1066800" cy="381000"/>
          </a:xfrm>
          <a:prstGeom prst="rect">
            <a:avLst/>
          </a:prstGeom>
          <a:solidFill>
            <a:srgbClr val="DDDDDD"/>
          </a:solidFill>
          <a:ln w="28575" cap="flat" cmpd="sng" algn="ctr">
            <a:solidFill>
              <a:srgbClr val="922706"/>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smtClean="0">
              <a:ln>
                <a:noFill/>
              </a:ln>
              <a:solidFill>
                <a:schemeClr val="tx1"/>
              </a:solidFill>
              <a:effectLst/>
              <a:latin typeface="Arial" panose="020B0604020202020204" pitchFamily="34" charset="0"/>
              <a:ea typeface="黑体" panose="02010609060101010101" pitchFamily="49" charset="-122"/>
            </a:endParaRPr>
          </a:p>
        </p:txBody>
      </p:sp>
      <p:sp>
        <p:nvSpPr>
          <p:cNvPr id="8" name="文本框 7"/>
          <p:cNvSpPr txBox="1"/>
          <p:nvPr/>
        </p:nvSpPr>
        <p:spPr>
          <a:xfrm>
            <a:off x="2019300" y="5270679"/>
            <a:ext cx="1752600" cy="461665"/>
          </a:xfrm>
          <a:prstGeom prst="rect">
            <a:avLst/>
          </a:prstGeom>
          <a:noFill/>
        </p:spPr>
        <p:txBody>
          <a:bodyPr wrap="square" rtlCol="0">
            <a:spAutoFit/>
          </a:bodyPr>
          <a:lstStyle/>
          <a:p>
            <a:r>
              <a:rPr lang="en-US" altLang="zh-CN" dirty="0">
                <a:latin typeface="Cambria" panose="02040503050406030204" pitchFamily="18" charset="0"/>
              </a:rPr>
              <a:t>E</a:t>
            </a:r>
            <a:r>
              <a:rPr lang="en-US" altLang="zh-CN" dirty="0" smtClean="0">
                <a:latin typeface="Cambria" panose="02040503050406030204" pitchFamily="18" charset="0"/>
              </a:rPr>
              <a:t>quilateral</a:t>
            </a:r>
            <a:endParaRPr lang="zh-CN" altLang="en-US" dirty="0">
              <a:latin typeface="Cambria" panose="02040503050406030204" pitchFamily="18" charset="0"/>
            </a:endParaRPr>
          </a:p>
        </p:txBody>
      </p:sp>
      <p:sp>
        <p:nvSpPr>
          <p:cNvPr id="23" name="文本框 22"/>
          <p:cNvSpPr txBox="1"/>
          <p:nvPr/>
        </p:nvSpPr>
        <p:spPr>
          <a:xfrm>
            <a:off x="1467387" y="4495800"/>
            <a:ext cx="583842" cy="400110"/>
          </a:xfrm>
          <a:prstGeom prst="rect">
            <a:avLst/>
          </a:prstGeom>
          <a:noFill/>
        </p:spPr>
        <p:txBody>
          <a:bodyPr wrap="square" rtlCol="0">
            <a:spAutoFit/>
          </a:bodyPr>
          <a:lstStyle/>
          <a:p>
            <a:r>
              <a:rPr lang="en-US" altLang="zh-CN" sz="2000" dirty="0" smtClean="0"/>
              <a:t>3</a:t>
            </a:r>
            <a:endParaRPr lang="zh-CN" altLang="en-US" sz="2000" dirty="0"/>
          </a:p>
        </p:txBody>
      </p:sp>
      <p:sp>
        <p:nvSpPr>
          <p:cNvPr id="24" name="文本框 23"/>
          <p:cNvSpPr txBox="1"/>
          <p:nvPr/>
        </p:nvSpPr>
        <p:spPr>
          <a:xfrm>
            <a:off x="2679879" y="4506913"/>
            <a:ext cx="583842" cy="400110"/>
          </a:xfrm>
          <a:prstGeom prst="rect">
            <a:avLst/>
          </a:prstGeom>
          <a:noFill/>
        </p:spPr>
        <p:txBody>
          <a:bodyPr wrap="square" rtlCol="0">
            <a:spAutoFit/>
          </a:bodyPr>
          <a:lstStyle/>
          <a:p>
            <a:r>
              <a:rPr lang="en-US" altLang="zh-CN" sz="2000" dirty="0" smtClean="0"/>
              <a:t>3</a:t>
            </a:r>
            <a:endParaRPr lang="zh-CN" altLang="en-US" sz="2000" dirty="0"/>
          </a:p>
        </p:txBody>
      </p:sp>
      <p:sp>
        <p:nvSpPr>
          <p:cNvPr id="25" name="文本框 24"/>
          <p:cNvSpPr txBox="1"/>
          <p:nvPr/>
        </p:nvSpPr>
        <p:spPr>
          <a:xfrm>
            <a:off x="3931143" y="4505131"/>
            <a:ext cx="583842" cy="400110"/>
          </a:xfrm>
          <a:prstGeom prst="rect">
            <a:avLst/>
          </a:prstGeom>
          <a:noFill/>
        </p:spPr>
        <p:txBody>
          <a:bodyPr wrap="square" rtlCol="0">
            <a:spAutoFit/>
          </a:bodyPr>
          <a:lstStyle/>
          <a:p>
            <a:r>
              <a:rPr lang="en-US" altLang="zh-CN" sz="2000" dirty="0" smtClean="0"/>
              <a:t>3</a:t>
            </a:r>
            <a:endParaRPr lang="zh-CN" altLang="en-US" sz="2000" dirty="0"/>
          </a:p>
        </p:txBody>
      </p:sp>
      <p:sp>
        <p:nvSpPr>
          <p:cNvPr id="26" name="矩形 25"/>
          <p:cNvSpPr/>
          <p:nvPr/>
        </p:nvSpPr>
        <p:spPr>
          <a:xfrm>
            <a:off x="2324100" y="1217752"/>
            <a:ext cx="4743450" cy="523220"/>
          </a:xfrm>
          <a:prstGeom prst="rect">
            <a:avLst/>
          </a:prstGeom>
        </p:spPr>
        <p:txBody>
          <a:bodyPr wrap="square">
            <a:spAutoFit/>
          </a:bodyPr>
          <a:lstStyle/>
          <a:p>
            <a:r>
              <a:rPr lang="en-US" altLang="zh-CN" sz="2800" b="1" dirty="0" smtClean="0">
                <a:solidFill>
                  <a:srgbClr val="132584"/>
                </a:solidFill>
                <a:latin typeface="Cambria" panose="02040503050406030204" pitchFamily="18" charset="0"/>
              </a:rPr>
              <a:t>Let’s see how well you are</a:t>
            </a:r>
            <a:endParaRPr lang="zh-CN" altLang="en-US" sz="2800" b="1" dirty="0">
              <a:solidFill>
                <a:srgbClr val="132584"/>
              </a:solidFill>
              <a:latin typeface="Cambria" panose="02040503050406030204" pitchFamily="18" charset="0"/>
            </a:endParaRPr>
          </a:p>
        </p:txBody>
      </p:sp>
      <mc:AlternateContent xmlns:mc="http://schemas.openxmlformats.org/markup-compatibility/2006" xmlns:p14="http://schemas.microsoft.com/office/powerpoint/2010/main">
        <mc:Choice Requires="p14">
          <p:contentPart p14:bwMode="auto" r:id="rId3">
            <p14:nvContentPartPr>
              <p14:cNvPr id="4" name="墨迹 3"/>
              <p14:cNvContentPartPr/>
              <p14:nvPr/>
            </p14:nvContentPartPr>
            <p14:xfrm>
              <a:off x="6146640" y="4025880"/>
              <a:ext cx="360" cy="360"/>
            </p14:xfrm>
          </p:contentPart>
        </mc:Choice>
        <mc:Fallback xmlns="">
          <p:pic>
            <p:nvPicPr>
              <p:cNvPr id="4" name="墨迹 3"/>
              <p:cNvPicPr/>
              <p:nvPr/>
            </p:nvPicPr>
            <p:blipFill>
              <a:blip r:embed="rId4"/>
              <a:stretch>
                <a:fillRect/>
              </a:stretch>
            </p:blipFill>
            <p:spPr>
              <a:xfrm>
                <a:off x="6137280" y="4016520"/>
                <a:ext cx="19080" cy="19080"/>
              </a:xfrm>
              <a:prstGeom prst="rect">
                <a:avLst/>
              </a:prstGeom>
            </p:spPr>
          </p:pic>
        </mc:Fallback>
      </mc:AlternateContent>
    </p:spTree>
    <p:extLst>
      <p:ext uri="{BB962C8B-B14F-4D97-AF65-F5344CB8AC3E}">
        <p14:creationId xmlns:p14="http://schemas.microsoft.com/office/powerpoint/2010/main" val="4285641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
                                            <p:txEl>
                                              <p:pRg st="0" end="0"/>
                                            </p:txEl>
                                          </p:spTgt>
                                        </p:tgtEl>
                                        <p:attrNameLst>
                                          <p:attrName>style.visibility</p:attrName>
                                        </p:attrNameLst>
                                      </p:cBhvr>
                                      <p:to>
                                        <p:strVal val="visible"/>
                                      </p:to>
                                    </p:set>
                                    <p:animEffect transition="in" filter="fade">
                                      <p:cBhvr>
                                        <p:cTn id="7" dur="500"/>
                                        <p:tgtEl>
                                          <p:spTgt spid="2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
                                            <p:txEl>
                                              <p:pRg st="0" end="0"/>
                                            </p:txEl>
                                          </p:spTgt>
                                        </p:tgtEl>
                                        <p:attrNameLst>
                                          <p:attrName>style.visibility</p:attrName>
                                        </p:attrNameLst>
                                      </p:cBhvr>
                                      <p:to>
                                        <p:strVal val="visible"/>
                                      </p:to>
                                    </p:set>
                                    <p:animEffect transition="in" filter="fade">
                                      <p:cBhvr>
                                        <p:cTn id="12" dur="500"/>
                                        <p:tgtEl>
                                          <p:spTgt spid="16">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6">
                                            <p:txEl>
                                              <p:pRg st="1" end="1"/>
                                            </p:txEl>
                                          </p:spTgt>
                                        </p:tgtEl>
                                        <p:attrNameLst>
                                          <p:attrName>style.visibility</p:attrName>
                                        </p:attrNameLst>
                                      </p:cBhvr>
                                      <p:to>
                                        <p:strVal val="visible"/>
                                      </p:to>
                                    </p:set>
                                    <p:animEffect transition="in" filter="fade">
                                      <p:cBhvr>
                                        <p:cTn id="17" dur="500"/>
                                        <p:tgtEl>
                                          <p:spTgt spid="16">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fade">
                                      <p:cBhvr>
                                        <p:cTn id="25" dur="500"/>
                                        <p:tgtEl>
                                          <p:spTgt spid="2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fade">
                                      <p:cBhvr>
                                        <p:cTn id="28" dur="500"/>
                                        <p:tgtEl>
                                          <p:spTgt spid="18"/>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16">
                                            <p:txEl>
                                              <p:pRg st="2" end="2"/>
                                            </p:txEl>
                                          </p:spTgt>
                                        </p:tgtEl>
                                        <p:attrNameLst>
                                          <p:attrName>style.visibility</p:attrName>
                                        </p:attrNameLst>
                                      </p:cBhvr>
                                      <p:to>
                                        <p:strVal val="visible"/>
                                      </p:to>
                                    </p:set>
                                    <p:animEffect transition="in" filter="fade">
                                      <p:cBhvr>
                                        <p:cTn id="33" dur="500"/>
                                        <p:tgtEl>
                                          <p:spTgt spid="16">
                                            <p:txEl>
                                              <p:pRg st="2" end="2"/>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2"/>
                                        </p:tgtEl>
                                        <p:attrNameLst>
                                          <p:attrName>style.visibility</p:attrName>
                                        </p:attrNameLst>
                                      </p:cBhvr>
                                      <p:to>
                                        <p:strVal val="visible"/>
                                      </p:to>
                                    </p:set>
                                    <p:animEffect transition="in" filter="fade">
                                      <p:cBhvr>
                                        <p:cTn id="38" dur="500"/>
                                        <p:tgtEl>
                                          <p:spTgt spid="2"/>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16">
                                            <p:txEl>
                                              <p:pRg st="3" end="3"/>
                                            </p:txEl>
                                          </p:spTgt>
                                        </p:tgtEl>
                                        <p:attrNameLst>
                                          <p:attrName>style.visibility</p:attrName>
                                        </p:attrNameLst>
                                      </p:cBhvr>
                                      <p:to>
                                        <p:strVal val="visible"/>
                                      </p:to>
                                    </p:set>
                                    <p:animEffect transition="in" filter="fade">
                                      <p:cBhvr>
                                        <p:cTn id="43" dur="500"/>
                                        <p:tgtEl>
                                          <p:spTgt spid="16">
                                            <p:txEl>
                                              <p:pRg st="3" end="3"/>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23"/>
                                        </p:tgtEl>
                                        <p:attrNameLst>
                                          <p:attrName>style.visibility</p:attrName>
                                        </p:attrNameLst>
                                      </p:cBhvr>
                                      <p:to>
                                        <p:strVal val="visible"/>
                                      </p:to>
                                    </p:set>
                                    <p:animEffect transition="in" filter="fade">
                                      <p:cBhvr>
                                        <p:cTn id="48" dur="500"/>
                                        <p:tgtEl>
                                          <p:spTgt spid="23"/>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24"/>
                                        </p:tgtEl>
                                        <p:attrNameLst>
                                          <p:attrName>style.visibility</p:attrName>
                                        </p:attrNameLst>
                                      </p:cBhvr>
                                      <p:to>
                                        <p:strVal val="visible"/>
                                      </p:to>
                                    </p:set>
                                    <p:animEffect transition="in" filter="fade">
                                      <p:cBhvr>
                                        <p:cTn id="51" dur="500"/>
                                        <p:tgtEl>
                                          <p:spTgt spid="24"/>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25"/>
                                        </p:tgtEl>
                                        <p:attrNameLst>
                                          <p:attrName>style.visibility</p:attrName>
                                        </p:attrNameLst>
                                      </p:cBhvr>
                                      <p:to>
                                        <p:strVal val="visible"/>
                                      </p:to>
                                    </p:set>
                                    <p:animEffect transition="in" filter="fade">
                                      <p:cBhvr>
                                        <p:cTn id="54" dur="500"/>
                                        <p:tgtEl>
                                          <p:spTgt spid="25"/>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8"/>
                                        </p:tgtEl>
                                        <p:attrNameLst>
                                          <p:attrName>style.visibility</p:attrName>
                                        </p:attrNameLst>
                                      </p:cBhvr>
                                      <p:to>
                                        <p:strVal val="visible"/>
                                      </p:to>
                                    </p:set>
                                    <p:animEffect transition="in" filter="fade">
                                      <p:cBhvr>
                                        <p:cTn id="5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18" grpId="0" animBg="1"/>
      <p:bldP spid="20" grpId="0" animBg="1"/>
      <p:bldP spid="8" grpId="0"/>
      <p:bldP spid="23" grpId="0"/>
      <p:bldP spid="24" grpId="0"/>
      <p:bldP spid="2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3913966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16"/>
          <p:cNvSpPr>
            <a:spLocks noGrp="1" noChangeArrowheads="1"/>
          </p:cNvSpPr>
          <p:nvPr>
            <p:ph type="title"/>
          </p:nvPr>
        </p:nvSpPr>
        <p:spPr>
          <a:xfrm>
            <a:off x="1295400" y="152400"/>
            <a:ext cx="6705600" cy="838200"/>
          </a:xfrm>
        </p:spPr>
        <p:txBody>
          <a:bodyPr/>
          <a:lstStyle/>
          <a:p>
            <a:pPr eaLnBrk="1" hangingPunct="1"/>
            <a:r>
              <a:rPr lang="en-US" altLang="zh-CN" sz="4000" dirty="0" smtClean="0">
                <a:latin typeface="Cambria" panose="02040503050406030204" pitchFamily="18" charset="0"/>
              </a:rPr>
              <a:t>What</a:t>
            </a:r>
            <a:endParaRPr lang="zh-CN" altLang="zh-CN" sz="3200" dirty="0" smtClean="0">
              <a:latin typeface="Cambria" panose="02040503050406030204" pitchFamily="18" charset="0"/>
            </a:endParaRPr>
          </a:p>
        </p:txBody>
      </p:sp>
      <p:sp>
        <p:nvSpPr>
          <p:cNvPr id="4" name="矩形 3"/>
          <p:cNvSpPr/>
          <p:nvPr/>
        </p:nvSpPr>
        <p:spPr>
          <a:xfrm>
            <a:off x="228600" y="1234619"/>
            <a:ext cx="8686800" cy="4708981"/>
          </a:xfrm>
          <a:prstGeom prst="rect">
            <a:avLst/>
          </a:prstGeom>
        </p:spPr>
        <p:txBody>
          <a:bodyPr wrap="square">
            <a:spAutoFit/>
          </a:bodyPr>
          <a:lstStyle/>
          <a:p>
            <a:pPr marL="342900" indent="-342900">
              <a:buAutoNum type="arabicPeriod"/>
            </a:pPr>
            <a:r>
              <a:rPr lang="en-US" altLang="zh-CN" sz="2000" dirty="0" smtClean="0">
                <a:latin typeface="Cambria" panose="02040503050406030204" pitchFamily="18" charset="0"/>
              </a:rPr>
              <a:t>Do </a:t>
            </a:r>
            <a:r>
              <a:rPr lang="en-US" altLang="zh-CN" sz="2000" dirty="0">
                <a:latin typeface="Cambria" panose="02040503050406030204" pitchFamily="18" charset="0"/>
              </a:rPr>
              <a:t>you have a test case that represents a valid scalene triangle? (Note that test cases such as 1, 2, 3 and 2, 5, 10 do not warrant a yes answer because a triangle having these dimensions is not valid.) </a:t>
            </a:r>
            <a:endParaRPr lang="en-US" altLang="zh-CN" sz="2000" dirty="0" smtClean="0">
              <a:latin typeface="Cambria" panose="02040503050406030204" pitchFamily="18" charset="0"/>
            </a:endParaRPr>
          </a:p>
          <a:p>
            <a:pPr marL="342900" indent="-342900">
              <a:buAutoNum type="arabicPeriod"/>
            </a:pPr>
            <a:r>
              <a:rPr lang="en-US" altLang="zh-CN" sz="2000" dirty="0" smtClean="0">
                <a:latin typeface="Cambria" panose="02040503050406030204" pitchFamily="18" charset="0"/>
              </a:rPr>
              <a:t>Do </a:t>
            </a:r>
            <a:r>
              <a:rPr lang="en-US" altLang="zh-CN" sz="2000" dirty="0">
                <a:latin typeface="Cambria" panose="02040503050406030204" pitchFamily="18" charset="0"/>
              </a:rPr>
              <a:t>you have a test case that represents a valid equilateral triangle? </a:t>
            </a:r>
            <a:endParaRPr lang="en-US" altLang="zh-CN" sz="2000" dirty="0" smtClean="0">
              <a:latin typeface="Cambria" panose="02040503050406030204" pitchFamily="18" charset="0"/>
            </a:endParaRPr>
          </a:p>
          <a:p>
            <a:pPr marL="342900" indent="-342900">
              <a:buAutoNum type="arabicPeriod"/>
            </a:pPr>
            <a:r>
              <a:rPr lang="en-US" altLang="zh-CN" sz="2000" dirty="0" smtClean="0">
                <a:latin typeface="Cambria" panose="02040503050406030204" pitchFamily="18" charset="0"/>
              </a:rPr>
              <a:t>Do </a:t>
            </a:r>
            <a:r>
              <a:rPr lang="en-US" altLang="zh-CN" sz="2000" dirty="0">
                <a:latin typeface="Cambria" panose="02040503050406030204" pitchFamily="18" charset="0"/>
              </a:rPr>
              <a:t>you have a test case that represents a valid isosceles triangle? (Note that a test case representing 2, 2, 4 would not count because it is not a valid triangle.) </a:t>
            </a:r>
            <a:endParaRPr lang="en-US" altLang="zh-CN" sz="2000" dirty="0" smtClean="0">
              <a:latin typeface="Cambria" panose="02040503050406030204" pitchFamily="18" charset="0"/>
            </a:endParaRPr>
          </a:p>
          <a:p>
            <a:pPr marL="342900" indent="-342900">
              <a:buAutoNum type="arabicPeriod"/>
            </a:pPr>
            <a:r>
              <a:rPr lang="en-US" altLang="zh-CN" sz="2000" dirty="0" smtClean="0">
                <a:latin typeface="Cambria" panose="02040503050406030204" pitchFamily="18" charset="0"/>
              </a:rPr>
              <a:t>Do </a:t>
            </a:r>
            <a:r>
              <a:rPr lang="en-US" altLang="zh-CN" sz="2000" dirty="0">
                <a:latin typeface="Cambria" panose="02040503050406030204" pitchFamily="18" charset="0"/>
              </a:rPr>
              <a:t>you have at least three test cases that represent valid isosceles triangles such that you have tried all three permutations of two equal sides (such as, 3, 3, 4; 3, 4, 3; and 4, 3, 3)? </a:t>
            </a:r>
            <a:endParaRPr lang="en-US" altLang="zh-CN" sz="2000" dirty="0" smtClean="0">
              <a:latin typeface="Cambria" panose="02040503050406030204" pitchFamily="18" charset="0"/>
            </a:endParaRPr>
          </a:p>
          <a:p>
            <a:pPr marL="342900" indent="-342900">
              <a:buAutoNum type="arabicPeriod"/>
            </a:pPr>
            <a:r>
              <a:rPr lang="en-US" altLang="zh-CN" sz="2000" dirty="0" smtClean="0">
                <a:latin typeface="Cambria" panose="02040503050406030204" pitchFamily="18" charset="0"/>
              </a:rPr>
              <a:t>Do </a:t>
            </a:r>
            <a:r>
              <a:rPr lang="en-US" altLang="zh-CN" sz="2000" dirty="0">
                <a:latin typeface="Cambria" panose="02040503050406030204" pitchFamily="18" charset="0"/>
              </a:rPr>
              <a:t>you have a test case in which one side has a zero value? </a:t>
            </a:r>
            <a:endParaRPr lang="en-US" altLang="zh-CN" sz="2000" dirty="0" smtClean="0">
              <a:latin typeface="Cambria" panose="02040503050406030204" pitchFamily="18" charset="0"/>
            </a:endParaRPr>
          </a:p>
          <a:p>
            <a:pPr marL="342900" indent="-342900">
              <a:buAutoNum type="arabicPeriod"/>
            </a:pPr>
            <a:r>
              <a:rPr lang="en-US" altLang="zh-CN" sz="2000" dirty="0" smtClean="0">
                <a:latin typeface="Cambria" panose="02040503050406030204" pitchFamily="18" charset="0"/>
              </a:rPr>
              <a:t>Do </a:t>
            </a:r>
            <a:r>
              <a:rPr lang="en-US" altLang="zh-CN" sz="2000" dirty="0">
                <a:latin typeface="Cambria" panose="02040503050406030204" pitchFamily="18" charset="0"/>
              </a:rPr>
              <a:t>you have a test case in which one side has a negative value? </a:t>
            </a:r>
            <a:endParaRPr lang="en-US" altLang="zh-CN" sz="2000" dirty="0" smtClean="0">
              <a:latin typeface="Cambria" panose="02040503050406030204" pitchFamily="18" charset="0"/>
            </a:endParaRPr>
          </a:p>
          <a:p>
            <a:pPr marL="342900" indent="-342900">
              <a:buAutoNum type="arabicPeriod"/>
            </a:pPr>
            <a:r>
              <a:rPr lang="en-US" altLang="zh-CN" sz="2000" dirty="0" smtClean="0">
                <a:latin typeface="Cambria" panose="02040503050406030204" pitchFamily="18" charset="0"/>
              </a:rPr>
              <a:t>Do </a:t>
            </a:r>
            <a:r>
              <a:rPr lang="en-US" altLang="zh-CN" sz="2000" dirty="0">
                <a:latin typeface="Cambria" panose="02040503050406030204" pitchFamily="18" charset="0"/>
              </a:rPr>
              <a:t>you have a test case with three integers greater than zero such that the sum of two of the numbers is equal to the third? (That is, if the program said that 1, 2, 3 represents a scalene triangle, it would contain a bug.) </a:t>
            </a:r>
            <a:endParaRPr lang="en-US" altLang="zh-CN" sz="2000" dirty="0" smtClean="0">
              <a:latin typeface="Cambria" panose="02040503050406030204" pitchFamily="18" charset="0"/>
            </a:endParaRPr>
          </a:p>
        </p:txBody>
      </p:sp>
    </p:spTree>
    <p:extLst>
      <p:ext uri="{BB962C8B-B14F-4D97-AF65-F5344CB8AC3E}">
        <p14:creationId xmlns:p14="http://schemas.microsoft.com/office/powerpoint/2010/main" val="3099220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Effect transition="in" filter="fade">
                                      <p:cBhvr>
                                        <p:cTn id="37"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8600" y="1676400"/>
            <a:ext cx="6207964" cy="3491979"/>
          </a:xfrm>
          <a:prstGeom prst="rect">
            <a:avLst/>
          </a:prstGeom>
        </p:spPr>
      </p:pic>
      <p:sp>
        <p:nvSpPr>
          <p:cNvPr id="7170" name="Rectangle 16"/>
          <p:cNvSpPr>
            <a:spLocks noGrp="1" noChangeArrowheads="1"/>
          </p:cNvSpPr>
          <p:nvPr>
            <p:ph type="title"/>
          </p:nvPr>
        </p:nvSpPr>
        <p:spPr>
          <a:xfrm>
            <a:off x="1295400" y="152400"/>
            <a:ext cx="6705600" cy="838200"/>
          </a:xfrm>
        </p:spPr>
        <p:txBody>
          <a:bodyPr/>
          <a:lstStyle/>
          <a:p>
            <a:pPr eaLnBrk="1" hangingPunct="1"/>
            <a:r>
              <a:rPr lang="en-US" altLang="zh-CN" sz="4000" dirty="0" smtClean="0">
                <a:latin typeface="Cambria" panose="02040503050406030204" pitchFamily="18" charset="0"/>
              </a:rPr>
              <a:t>Rules</a:t>
            </a:r>
            <a:endParaRPr lang="zh-CN" altLang="zh-CN" dirty="0" smtClean="0">
              <a:latin typeface="Cambria" panose="02040503050406030204" pitchFamily="18" charset="0"/>
            </a:endParaRPr>
          </a:p>
        </p:txBody>
      </p:sp>
      <p:pic>
        <p:nvPicPr>
          <p:cNvPr id="7171" name="图片 2"/>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6529" y="3467787"/>
            <a:ext cx="1042114" cy="1042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图片 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52537" y="2452502"/>
            <a:ext cx="914400" cy="914400"/>
          </a:xfrm>
          <a:prstGeom prst="rect">
            <a:avLst/>
          </a:prstGeom>
        </p:spPr>
      </p:pic>
      <p:pic>
        <p:nvPicPr>
          <p:cNvPr id="4" name="图片 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743141" y="3445227"/>
            <a:ext cx="1066800" cy="1066800"/>
          </a:xfrm>
          <a:prstGeom prst="rect">
            <a:avLst/>
          </a:prstGeom>
        </p:spPr>
      </p:pic>
      <p:pic>
        <p:nvPicPr>
          <p:cNvPr id="7" name="图片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824104" y="2374732"/>
            <a:ext cx="904874" cy="904874"/>
          </a:xfrm>
          <a:prstGeom prst="rect">
            <a:avLst/>
          </a:prstGeom>
        </p:spPr>
      </p:pic>
      <p:pic>
        <p:nvPicPr>
          <p:cNvPr id="6" name="图片 5"/>
          <p:cNvPicPr>
            <a:picLocks noChangeAspect="1"/>
          </p:cNvPicPr>
          <p:nvPr/>
        </p:nvPicPr>
        <p:blipFill rotWithShape="1">
          <a:blip r:embed="rId8"/>
          <a:srcRect l="-1" r="933" b="7480"/>
          <a:stretch/>
        </p:blipFill>
        <p:spPr>
          <a:xfrm>
            <a:off x="6957702" y="4267200"/>
            <a:ext cx="1652898" cy="2057400"/>
          </a:xfrm>
          <a:prstGeom prst="rect">
            <a:avLst/>
          </a:prstGeom>
        </p:spPr>
      </p:pic>
      <p:pic>
        <p:nvPicPr>
          <p:cNvPr id="13" name="图片 12"/>
          <p:cNvPicPr>
            <a:picLocks noChangeAspect="1"/>
          </p:cNvPicPr>
          <p:nvPr/>
        </p:nvPicPr>
        <p:blipFill>
          <a:blip r:embed="rId9"/>
          <a:stretch>
            <a:fillRect/>
          </a:stretch>
        </p:blipFill>
        <p:spPr>
          <a:xfrm>
            <a:off x="6705600" y="990600"/>
            <a:ext cx="2149362" cy="1475208"/>
          </a:xfrm>
          <a:prstGeom prst="rect">
            <a:avLst/>
          </a:prstGeom>
        </p:spPr>
      </p:pic>
      <p:pic>
        <p:nvPicPr>
          <p:cNvPr id="14" name="图片 13"/>
          <p:cNvPicPr>
            <a:picLocks noChangeAspect="1"/>
          </p:cNvPicPr>
          <p:nvPr/>
        </p:nvPicPr>
        <p:blipFill>
          <a:blip r:embed="rId10"/>
          <a:stretch>
            <a:fillRect/>
          </a:stretch>
        </p:blipFill>
        <p:spPr>
          <a:xfrm>
            <a:off x="6721362" y="2667000"/>
            <a:ext cx="2149362" cy="143201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171"/>
                                        </p:tgtEl>
                                        <p:attrNameLst>
                                          <p:attrName>style.visibility</p:attrName>
                                        </p:attrNameLst>
                                      </p:cBhvr>
                                      <p:to>
                                        <p:strVal val="visible"/>
                                      </p:to>
                                    </p:set>
                                    <p:animEffect transition="in" filter="fade">
                                      <p:cBhvr>
                                        <p:cTn id="17" dur="500"/>
                                        <p:tgtEl>
                                          <p:spTgt spid="717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500"/>
                                        <p:tgtEl>
                                          <p:spTgt spid="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500"/>
                                        <p:tgtEl>
                                          <p:spTgt spid="14"/>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6"/>
                                        </p:tgtEl>
                                        <p:attrNameLst>
                                          <p:attrName>style.visibility</p:attrName>
                                        </p:attrNameLst>
                                      </p:cBhvr>
                                      <p:to>
                                        <p:strVal val="visible"/>
                                      </p:to>
                                    </p:set>
                                    <p:animEffect transition="in" filter="fade">
                                      <p:cBhvr>
                                        <p:cTn id="4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16"/>
          <p:cNvSpPr>
            <a:spLocks noGrp="1" noChangeArrowheads="1"/>
          </p:cNvSpPr>
          <p:nvPr>
            <p:ph type="title"/>
          </p:nvPr>
        </p:nvSpPr>
        <p:spPr>
          <a:xfrm>
            <a:off x="1295400" y="152400"/>
            <a:ext cx="6705600" cy="838200"/>
          </a:xfrm>
        </p:spPr>
        <p:txBody>
          <a:bodyPr/>
          <a:lstStyle/>
          <a:p>
            <a:pPr eaLnBrk="1" hangingPunct="1"/>
            <a:r>
              <a:rPr lang="en-US" altLang="zh-CN" sz="4000" dirty="0" smtClean="0">
                <a:latin typeface="Cambria" panose="02040503050406030204" pitchFamily="18" charset="0"/>
              </a:rPr>
              <a:t>What</a:t>
            </a:r>
            <a:endParaRPr lang="zh-CN" altLang="zh-CN" sz="3200" dirty="0" smtClean="0">
              <a:latin typeface="Cambria" panose="02040503050406030204" pitchFamily="18" charset="0"/>
            </a:endParaRPr>
          </a:p>
        </p:txBody>
      </p:sp>
      <p:sp>
        <p:nvSpPr>
          <p:cNvPr id="4" name="矩形 3"/>
          <p:cNvSpPr/>
          <p:nvPr/>
        </p:nvSpPr>
        <p:spPr>
          <a:xfrm>
            <a:off x="304800" y="1310819"/>
            <a:ext cx="8686800" cy="4093428"/>
          </a:xfrm>
          <a:prstGeom prst="rect">
            <a:avLst/>
          </a:prstGeom>
        </p:spPr>
        <p:txBody>
          <a:bodyPr wrap="square">
            <a:spAutoFit/>
          </a:bodyPr>
          <a:lstStyle/>
          <a:p>
            <a:pPr marL="342900" indent="-342900">
              <a:buFont typeface="+mj-lt"/>
              <a:buAutoNum type="arabicPeriod" startAt="8"/>
            </a:pPr>
            <a:r>
              <a:rPr lang="en-US" altLang="zh-CN" sz="2000" dirty="0">
                <a:latin typeface="Cambria" panose="02040503050406030204" pitchFamily="18" charset="0"/>
              </a:rPr>
              <a:t>Do you have at least three test cases in category 7 such that you have tried all three permutations where the length of one side is equal to the sum of the lengths of the other two sides (e.g., 1, 2, 3; 1, 3, 2; and 3, 1, 2)? </a:t>
            </a:r>
            <a:endParaRPr lang="en-US" altLang="zh-CN" sz="2000" dirty="0" smtClean="0"/>
          </a:p>
          <a:p>
            <a:pPr marL="342900" indent="-342900">
              <a:buFont typeface="+mj-lt"/>
              <a:buAutoNum type="arabicPeriod" startAt="8"/>
            </a:pPr>
            <a:r>
              <a:rPr lang="en-US" altLang="zh-CN" sz="2000" dirty="0">
                <a:latin typeface="Cambria" panose="02040503050406030204" pitchFamily="18" charset="0"/>
              </a:rPr>
              <a:t>Do you have a test case with three integers greater than zero such that the sum of two of the numbers is less than the third (such as 1, 2, 4 or 12, 15, 30)? </a:t>
            </a:r>
          </a:p>
          <a:p>
            <a:pPr marL="342900" indent="-342900">
              <a:buAutoNum type="arabicPeriod" startAt="8"/>
            </a:pPr>
            <a:r>
              <a:rPr lang="en-US" altLang="zh-CN" sz="2000" dirty="0">
                <a:latin typeface="Cambria" panose="02040503050406030204" pitchFamily="18" charset="0"/>
              </a:rPr>
              <a:t>Do you have at least three test cases in category 9 such that you have tried all three permutations (e.g., 1, 2, 4; 1, 4, 2; and 4, 1, 2)? </a:t>
            </a:r>
          </a:p>
          <a:p>
            <a:pPr marL="342900" indent="-342900">
              <a:buAutoNum type="arabicPeriod" startAt="8"/>
            </a:pPr>
            <a:r>
              <a:rPr lang="en-US" altLang="zh-CN" sz="2000" dirty="0" smtClean="0">
                <a:latin typeface="Cambria" panose="02040503050406030204" pitchFamily="18" charset="0"/>
              </a:rPr>
              <a:t>Do </a:t>
            </a:r>
            <a:r>
              <a:rPr lang="en-US" altLang="zh-CN" sz="2000" dirty="0">
                <a:latin typeface="Cambria" panose="02040503050406030204" pitchFamily="18" charset="0"/>
              </a:rPr>
              <a:t>you have a test case in which all sides are zero (0, 0, 0)? </a:t>
            </a:r>
          </a:p>
          <a:p>
            <a:pPr marL="342900" indent="-342900">
              <a:buAutoNum type="arabicPeriod" startAt="8"/>
            </a:pPr>
            <a:r>
              <a:rPr lang="en-US" altLang="zh-CN" sz="2000" dirty="0" smtClean="0">
                <a:latin typeface="Cambria" panose="02040503050406030204" pitchFamily="18" charset="0"/>
              </a:rPr>
              <a:t>Do </a:t>
            </a:r>
            <a:r>
              <a:rPr lang="en-US" altLang="zh-CN" sz="2000" dirty="0">
                <a:latin typeface="Cambria" panose="02040503050406030204" pitchFamily="18" charset="0"/>
              </a:rPr>
              <a:t>you have at least one test case specifying </a:t>
            </a:r>
            <a:r>
              <a:rPr lang="en-US" altLang="zh-CN" sz="2000" dirty="0" smtClean="0">
                <a:latin typeface="Cambria" panose="02040503050406030204" pitchFamily="18" charset="0"/>
              </a:rPr>
              <a:t>non-integer </a:t>
            </a:r>
            <a:r>
              <a:rPr lang="en-US" altLang="zh-CN" sz="2000" dirty="0">
                <a:latin typeface="Cambria" panose="02040503050406030204" pitchFamily="18" charset="0"/>
              </a:rPr>
              <a:t>values (such as 2.5, 3.5, 5.5)? </a:t>
            </a:r>
          </a:p>
          <a:p>
            <a:pPr marL="342900" indent="-342900">
              <a:buAutoNum type="arabicPeriod" startAt="8"/>
            </a:pPr>
            <a:r>
              <a:rPr lang="en-US" altLang="zh-CN" sz="2000" dirty="0" smtClean="0">
                <a:latin typeface="Cambria" panose="02040503050406030204" pitchFamily="18" charset="0"/>
              </a:rPr>
              <a:t>Do </a:t>
            </a:r>
            <a:r>
              <a:rPr lang="en-US" altLang="zh-CN" sz="2000" dirty="0">
                <a:latin typeface="Cambria" panose="02040503050406030204" pitchFamily="18" charset="0"/>
              </a:rPr>
              <a:t>you have at least one test case specifying the wrong number of values (two rather than three integers, for example)? </a:t>
            </a:r>
          </a:p>
        </p:txBody>
      </p:sp>
      <p:sp>
        <p:nvSpPr>
          <p:cNvPr id="5" name="矩形 4"/>
          <p:cNvSpPr/>
          <p:nvPr/>
        </p:nvSpPr>
        <p:spPr>
          <a:xfrm>
            <a:off x="1447800" y="5493603"/>
            <a:ext cx="7543800" cy="830997"/>
          </a:xfrm>
          <a:prstGeom prst="rect">
            <a:avLst/>
          </a:prstGeom>
        </p:spPr>
        <p:txBody>
          <a:bodyPr wrap="square">
            <a:spAutoFit/>
          </a:bodyPr>
          <a:lstStyle/>
          <a:p>
            <a:pPr marL="342900" indent="-342900">
              <a:buFont typeface="Wingdings" panose="05000000000000000000" pitchFamily="2" charset="2"/>
              <a:buChar char="n"/>
            </a:pPr>
            <a:r>
              <a:rPr lang="en-US" altLang="zh-CN" dirty="0" smtClean="0">
                <a:solidFill>
                  <a:srgbClr val="132584"/>
                </a:solidFill>
                <a:latin typeface="Cambria" panose="02040503050406030204" pitchFamily="18" charset="0"/>
              </a:rPr>
              <a:t>How many </a:t>
            </a:r>
            <a:r>
              <a:rPr lang="en-US" altLang="zh-CN" dirty="0" smtClean="0">
                <a:solidFill>
                  <a:srgbClr val="FF0000"/>
                </a:solidFill>
                <a:latin typeface="Cambria" panose="02040503050406030204" pitchFamily="18" charset="0"/>
              </a:rPr>
              <a:t>“Yes” </a:t>
            </a:r>
            <a:r>
              <a:rPr lang="en-US" altLang="zh-CN" dirty="0" smtClean="0">
                <a:solidFill>
                  <a:srgbClr val="132584"/>
                </a:solidFill>
                <a:latin typeface="Cambria" panose="02040503050406030204" pitchFamily="18" charset="0"/>
              </a:rPr>
              <a:t>you got?</a:t>
            </a:r>
          </a:p>
          <a:p>
            <a:pPr marL="342900" indent="-342900">
              <a:buFont typeface="Wingdings" panose="05000000000000000000" pitchFamily="2" charset="2"/>
              <a:buChar char="n"/>
            </a:pPr>
            <a:r>
              <a:rPr lang="en-US" altLang="zh-CN" dirty="0" smtClean="0">
                <a:solidFill>
                  <a:srgbClr val="132584"/>
                </a:solidFill>
                <a:latin typeface="Cambria" panose="02040503050406030204" pitchFamily="18" charset="0"/>
              </a:rPr>
              <a:t>Average </a:t>
            </a:r>
            <a:r>
              <a:rPr lang="en-US" altLang="zh-CN" dirty="0" smtClean="0">
                <a:solidFill>
                  <a:srgbClr val="FF0000"/>
                </a:solidFill>
                <a:latin typeface="Cambria" panose="02040503050406030204" pitchFamily="18" charset="0"/>
              </a:rPr>
              <a:t>7.8</a:t>
            </a:r>
            <a:r>
              <a:rPr lang="en-US" altLang="zh-CN" dirty="0" smtClean="0">
                <a:solidFill>
                  <a:srgbClr val="132584"/>
                </a:solidFill>
                <a:latin typeface="Cambria" panose="02040503050406030204" pitchFamily="18" charset="0"/>
              </a:rPr>
              <a:t> for the professional programmers</a:t>
            </a:r>
            <a:endParaRPr lang="zh-CN" altLang="en-US" dirty="0">
              <a:solidFill>
                <a:srgbClr val="132584"/>
              </a:solidFill>
              <a:latin typeface="Cambria" panose="02040503050406030204" pitchFamily="18" charset="0"/>
            </a:endParaRPr>
          </a:p>
        </p:txBody>
      </p:sp>
    </p:spTree>
    <p:extLst>
      <p:ext uri="{BB962C8B-B14F-4D97-AF65-F5344CB8AC3E}">
        <p14:creationId xmlns:p14="http://schemas.microsoft.com/office/powerpoint/2010/main" val="3692679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5">
                                            <p:txEl>
                                              <p:pRg st="0" end="0"/>
                                            </p:txEl>
                                          </p:spTgt>
                                        </p:tgtEl>
                                        <p:attrNameLst>
                                          <p:attrName>style.visibility</p:attrName>
                                        </p:attrNameLst>
                                      </p:cBhvr>
                                      <p:to>
                                        <p:strVal val="visible"/>
                                      </p:to>
                                    </p:set>
                                    <p:animEffect transition="in" filter="fade">
                                      <p:cBhvr>
                                        <p:cTn id="37" dur="500"/>
                                        <p:tgtEl>
                                          <p:spTgt spid="5">
                                            <p:txEl>
                                              <p:pRg st="0" end="0"/>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5">
                                            <p:txEl>
                                              <p:pRg st="1" end="1"/>
                                            </p:txEl>
                                          </p:spTgt>
                                        </p:tgtEl>
                                        <p:attrNameLst>
                                          <p:attrName>style.visibility</p:attrName>
                                        </p:attrNameLst>
                                      </p:cBhvr>
                                      <p:to>
                                        <p:strVal val="visible"/>
                                      </p:to>
                                    </p:set>
                                    <p:animEffect transition="in" filter="fade">
                                      <p:cBhvr>
                                        <p:cTn id="42" dur="5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16"/>
          <p:cNvSpPr>
            <a:spLocks noGrp="1" noChangeArrowheads="1"/>
          </p:cNvSpPr>
          <p:nvPr>
            <p:ph type="title"/>
          </p:nvPr>
        </p:nvSpPr>
        <p:spPr>
          <a:xfrm>
            <a:off x="1295400" y="152400"/>
            <a:ext cx="6705600" cy="838200"/>
          </a:xfrm>
        </p:spPr>
        <p:txBody>
          <a:bodyPr/>
          <a:lstStyle/>
          <a:p>
            <a:pPr eaLnBrk="1" hangingPunct="1"/>
            <a:r>
              <a:rPr lang="en-US" altLang="zh-CN" sz="4000" dirty="0" smtClean="0">
                <a:latin typeface="Cambria" panose="02040503050406030204" pitchFamily="18" charset="0"/>
              </a:rPr>
              <a:t>Introduction</a:t>
            </a:r>
            <a:endParaRPr lang="zh-CN" altLang="zh-CN" dirty="0" smtClean="0">
              <a:latin typeface="Cambria" panose="02040503050406030204" pitchFamily="18" charset="0"/>
            </a:endParaRPr>
          </a:p>
        </p:txBody>
      </p:sp>
      <p:sp>
        <p:nvSpPr>
          <p:cNvPr id="15" name="Rectangle 2"/>
          <p:cNvSpPr txBox="1">
            <a:spLocks noChangeArrowheads="1"/>
          </p:cNvSpPr>
          <p:nvPr/>
        </p:nvSpPr>
        <p:spPr bwMode="auto">
          <a:xfrm>
            <a:off x="609600" y="11430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54000" rIns="91440" bIns="45720" numCol="1" anchor="t" anchorCtr="1" compatLnSpc="1">
            <a:prstTxWarp prst="textNoShape">
              <a:avLst/>
            </a:prstTxWarp>
          </a:bodyPr>
          <a:lstStyle>
            <a:lvl1pPr algn="l" rtl="0" eaLnBrk="0" fontAlgn="base" hangingPunct="0">
              <a:spcBef>
                <a:spcPct val="0"/>
              </a:spcBef>
              <a:spcAft>
                <a:spcPct val="0"/>
              </a:spcAft>
              <a:defRPr sz="2800" b="1" kern="1200">
                <a:solidFill>
                  <a:srgbClr val="133984"/>
                </a:solidFill>
                <a:latin typeface="+mj-lt"/>
                <a:ea typeface="+mj-ea"/>
                <a:cs typeface="+mj-cs"/>
              </a:defRPr>
            </a:lvl1pPr>
            <a:lvl2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2pPr>
            <a:lvl3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3pPr>
            <a:lvl4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4pPr>
            <a:lvl5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5pPr>
            <a:lvl6pPr marL="4572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6pPr>
            <a:lvl7pPr marL="9144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7pPr>
            <a:lvl8pPr marL="13716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8pPr>
            <a:lvl9pPr marL="18288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9pPr>
          </a:lstStyle>
          <a:p>
            <a:pPr eaLnBrk="1" hangingPunct="1"/>
            <a:r>
              <a:rPr lang="en-US" altLang="zh-CN" sz="3200" dirty="0" smtClean="0">
                <a:latin typeface="Cambria" panose="02040503050406030204" pitchFamily="18" charset="0"/>
              </a:rPr>
              <a:t>What is a computer </a:t>
            </a:r>
            <a:r>
              <a:rPr lang="en-US" altLang="zh-CN" sz="3200" dirty="0" smtClean="0">
                <a:solidFill>
                  <a:srgbClr val="FF0000"/>
                </a:solidFill>
                <a:latin typeface="Cambria" panose="02040503050406030204" pitchFamily="18" charset="0"/>
              </a:rPr>
              <a:t>bug</a:t>
            </a:r>
            <a:r>
              <a:rPr lang="en-US" altLang="zh-CN" sz="3200" dirty="0" smtClean="0">
                <a:latin typeface="Cambria" panose="02040503050406030204" pitchFamily="18" charset="0"/>
              </a:rPr>
              <a:t>?</a:t>
            </a:r>
          </a:p>
        </p:txBody>
      </p:sp>
      <p:sp>
        <p:nvSpPr>
          <p:cNvPr id="18" name="Rectangle 3"/>
          <p:cNvSpPr txBox="1">
            <a:spLocks noChangeArrowheads="1"/>
          </p:cNvSpPr>
          <p:nvPr/>
        </p:nvSpPr>
        <p:spPr bwMode="auto">
          <a:xfrm>
            <a:off x="76200" y="1981200"/>
            <a:ext cx="88392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449263" indent="-449263" algn="l" rtl="0" eaLnBrk="0" fontAlgn="base" hangingPunct="0">
              <a:lnSpc>
                <a:spcPct val="110000"/>
              </a:lnSpc>
              <a:spcBef>
                <a:spcPct val="20000"/>
              </a:spcBef>
              <a:spcAft>
                <a:spcPct val="0"/>
              </a:spcAft>
              <a:buSzPct val="120000"/>
              <a:buBlip>
                <a:blip r:embed="rId3"/>
              </a:buBlip>
              <a:defRPr sz="2800" kern="1200">
                <a:solidFill>
                  <a:srgbClr val="133984"/>
                </a:solidFill>
                <a:latin typeface="+mn-lt"/>
                <a:ea typeface="+mn-ea"/>
                <a:cs typeface="+mn-cs"/>
              </a:defRPr>
            </a:lvl1pPr>
            <a:lvl2pPr marL="914400" indent="-285750" algn="l" rtl="0" eaLnBrk="0" fontAlgn="base" hangingPunct="0">
              <a:lnSpc>
                <a:spcPct val="110000"/>
              </a:lnSpc>
              <a:spcBef>
                <a:spcPct val="20000"/>
              </a:spcBef>
              <a:spcAft>
                <a:spcPct val="0"/>
              </a:spcAft>
              <a:buClr>
                <a:srgbClr val="000066"/>
              </a:buClr>
              <a:buChar char="•"/>
              <a:defRPr sz="2400" kern="1200">
                <a:solidFill>
                  <a:srgbClr val="133984"/>
                </a:solidFill>
                <a:latin typeface="+mn-lt"/>
                <a:ea typeface="+mn-ea"/>
                <a:cs typeface="+mn-cs"/>
              </a:defRPr>
            </a:lvl2pPr>
            <a:lvl3pPr marL="1322388" indent="-228600" algn="l" rtl="0" eaLnBrk="0" fontAlgn="base" hangingPunct="0">
              <a:spcBef>
                <a:spcPct val="20000"/>
              </a:spcBef>
              <a:spcAft>
                <a:spcPct val="0"/>
              </a:spcAft>
              <a:buChar char="•"/>
              <a:defRPr sz="2400" kern="1200">
                <a:solidFill>
                  <a:schemeClr val="tx1"/>
                </a:solidFill>
                <a:latin typeface="+mn-lt"/>
                <a:ea typeface="宋体" panose="02010600030101010101" pitchFamily="2" charset="-122"/>
                <a:cs typeface="+mn-cs"/>
              </a:defRPr>
            </a:lvl3pPr>
            <a:lvl4pPr marL="1730375"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4pPr>
            <a:lvl5pPr marL="2138363"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lnSpc>
                <a:spcPct val="90000"/>
              </a:lnSpc>
            </a:pPr>
            <a:r>
              <a:rPr lang="en-US" altLang="zh-CN" sz="2000" dirty="0" smtClean="0">
                <a:latin typeface="Cambria" panose="02040503050406030204" pitchFamily="18" charset="0"/>
              </a:rPr>
              <a:t>In 1947 Harvard University was operating a room-sized computer called the </a:t>
            </a:r>
            <a:r>
              <a:rPr lang="en-US" altLang="zh-CN" sz="2000" dirty="0" smtClean="0">
                <a:solidFill>
                  <a:srgbClr val="FF0000"/>
                </a:solidFill>
                <a:latin typeface="Cambria" panose="02040503050406030204" pitchFamily="18" charset="0"/>
              </a:rPr>
              <a:t>Mark II</a:t>
            </a:r>
            <a:r>
              <a:rPr lang="en-US" altLang="zh-CN" sz="2000" dirty="0" smtClean="0">
                <a:latin typeface="Cambria" panose="02040503050406030204" pitchFamily="18" charset="0"/>
              </a:rPr>
              <a:t>.</a:t>
            </a:r>
          </a:p>
          <a:p>
            <a:pPr eaLnBrk="1" hangingPunct="1">
              <a:lnSpc>
                <a:spcPct val="90000"/>
              </a:lnSpc>
            </a:pPr>
            <a:endParaRPr lang="en-US" altLang="zh-CN" sz="2000" dirty="0">
              <a:latin typeface="Cambria" panose="02040503050406030204" pitchFamily="18" charset="0"/>
            </a:endParaRPr>
          </a:p>
          <a:p>
            <a:pPr eaLnBrk="1" hangingPunct="1">
              <a:lnSpc>
                <a:spcPct val="90000"/>
              </a:lnSpc>
            </a:pPr>
            <a:endParaRPr lang="en-US" altLang="zh-CN" sz="2000" dirty="0" smtClean="0">
              <a:latin typeface="Cambria" panose="02040503050406030204" pitchFamily="18" charset="0"/>
            </a:endParaRPr>
          </a:p>
          <a:p>
            <a:pPr eaLnBrk="1" hangingPunct="1">
              <a:lnSpc>
                <a:spcPct val="90000"/>
              </a:lnSpc>
            </a:pPr>
            <a:endParaRPr lang="en-US" altLang="zh-CN" sz="2000" dirty="0">
              <a:latin typeface="Cambria" panose="02040503050406030204" pitchFamily="18" charset="0"/>
            </a:endParaRPr>
          </a:p>
          <a:p>
            <a:pPr marL="0" indent="0" eaLnBrk="1" hangingPunct="1">
              <a:lnSpc>
                <a:spcPct val="90000"/>
              </a:lnSpc>
              <a:buNone/>
            </a:pPr>
            <a:endParaRPr lang="en-US" altLang="zh-CN" sz="2000" dirty="0" smtClean="0">
              <a:latin typeface="Cambria" panose="02040503050406030204" pitchFamily="18" charset="0"/>
            </a:endParaRPr>
          </a:p>
          <a:p>
            <a:pPr marL="0" indent="0" eaLnBrk="1" hangingPunct="1">
              <a:lnSpc>
                <a:spcPct val="90000"/>
              </a:lnSpc>
              <a:buNone/>
            </a:pPr>
            <a:endParaRPr lang="en-US" altLang="zh-CN" sz="2000" dirty="0" smtClean="0">
              <a:latin typeface="Cambria" panose="02040503050406030204" pitchFamily="18" charset="0"/>
            </a:endParaRPr>
          </a:p>
          <a:p>
            <a:pPr eaLnBrk="1" hangingPunct="1">
              <a:lnSpc>
                <a:spcPct val="90000"/>
              </a:lnSpc>
            </a:pPr>
            <a:endParaRPr lang="en-US" altLang="zh-CN" sz="2000" dirty="0" smtClean="0">
              <a:latin typeface="Cambria" panose="02040503050406030204" pitchFamily="18" charset="0"/>
            </a:endParaRPr>
          </a:p>
          <a:p>
            <a:pPr eaLnBrk="1" hangingPunct="1">
              <a:lnSpc>
                <a:spcPct val="90000"/>
              </a:lnSpc>
            </a:pPr>
            <a:endParaRPr lang="en-US" altLang="zh-CN" sz="2000" dirty="0">
              <a:latin typeface="Cambria" panose="02040503050406030204" pitchFamily="18" charset="0"/>
            </a:endParaRPr>
          </a:p>
          <a:p>
            <a:pPr eaLnBrk="1" hangingPunct="1">
              <a:lnSpc>
                <a:spcPct val="90000"/>
              </a:lnSpc>
            </a:pPr>
            <a:r>
              <a:rPr lang="en-US" altLang="zh-CN" sz="2000" dirty="0" smtClean="0">
                <a:latin typeface="Cambria" panose="02040503050406030204" pitchFamily="18" charset="0"/>
              </a:rPr>
              <a:t>A moth flew into the computer and was zapped by the high voltage when it landed on a relay.</a:t>
            </a:r>
          </a:p>
          <a:p>
            <a:pPr eaLnBrk="1" hangingPunct="1">
              <a:lnSpc>
                <a:spcPct val="90000"/>
              </a:lnSpc>
            </a:pPr>
            <a:r>
              <a:rPr lang="en-US" altLang="zh-CN" sz="2000" dirty="0" smtClean="0">
                <a:latin typeface="Cambria" panose="02040503050406030204" pitchFamily="18" charset="0"/>
              </a:rPr>
              <a:t>Hence, the </a:t>
            </a:r>
            <a:r>
              <a:rPr lang="en-US" altLang="zh-CN" sz="2000" dirty="0" smtClean="0">
                <a:solidFill>
                  <a:srgbClr val="FF0000"/>
                </a:solidFill>
                <a:latin typeface="Cambria" panose="02040503050406030204" pitchFamily="18" charset="0"/>
              </a:rPr>
              <a:t>first computer bug</a:t>
            </a:r>
            <a:r>
              <a:rPr lang="en-US" altLang="zh-CN" sz="2000" dirty="0" smtClean="0">
                <a:latin typeface="Cambria" panose="02040503050406030204" pitchFamily="18" charset="0"/>
              </a:rPr>
              <a:t>!</a:t>
            </a:r>
          </a:p>
        </p:txBody>
      </p:sp>
      <p:pic>
        <p:nvPicPr>
          <p:cNvPr id="19"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29200" y="2743200"/>
            <a:ext cx="2458074" cy="1942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25600" y="2886879"/>
            <a:ext cx="2565400" cy="172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8">
                                            <p:txEl>
                                              <p:pRg st="0" end="0"/>
                                            </p:txEl>
                                          </p:spTgt>
                                        </p:tgtEl>
                                        <p:attrNameLst>
                                          <p:attrName>style.visibility</p:attrName>
                                        </p:attrNameLst>
                                      </p:cBhvr>
                                      <p:to>
                                        <p:strVal val="visible"/>
                                      </p:to>
                                    </p:set>
                                    <p:animEffect transition="in" filter="fade">
                                      <p:cBhvr>
                                        <p:cTn id="12" dur="500"/>
                                        <p:tgtEl>
                                          <p:spTgt spid="18">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500"/>
                                        <p:tgtEl>
                                          <p:spTgt spid="2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8">
                                            <p:txEl>
                                              <p:pRg st="8" end="8"/>
                                            </p:txEl>
                                          </p:spTgt>
                                        </p:tgtEl>
                                        <p:attrNameLst>
                                          <p:attrName>style.visibility</p:attrName>
                                        </p:attrNameLst>
                                      </p:cBhvr>
                                      <p:to>
                                        <p:strVal val="visible"/>
                                      </p:to>
                                    </p:set>
                                    <p:animEffect transition="in" filter="fade">
                                      <p:cBhvr>
                                        <p:cTn id="22" dur="500"/>
                                        <p:tgtEl>
                                          <p:spTgt spid="18">
                                            <p:txEl>
                                              <p:pRg st="8" end="8"/>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fade">
                                      <p:cBhvr>
                                        <p:cTn id="25" dur="500"/>
                                        <p:tgtEl>
                                          <p:spTgt spid="19"/>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8">
                                            <p:txEl>
                                              <p:pRg st="9" end="9"/>
                                            </p:txEl>
                                          </p:spTgt>
                                        </p:tgtEl>
                                        <p:attrNameLst>
                                          <p:attrName>style.visibility</p:attrName>
                                        </p:attrNameLst>
                                      </p:cBhvr>
                                      <p:to>
                                        <p:strVal val="visible"/>
                                      </p:to>
                                    </p:set>
                                    <p:animEffect transition="in" filter="fade">
                                      <p:cBhvr>
                                        <p:cTn id="30" dur="500"/>
                                        <p:tgtEl>
                                          <p:spTgt spid="18">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16"/>
          <p:cNvSpPr>
            <a:spLocks noGrp="1" noChangeArrowheads="1"/>
          </p:cNvSpPr>
          <p:nvPr>
            <p:ph type="title"/>
          </p:nvPr>
        </p:nvSpPr>
        <p:spPr>
          <a:xfrm>
            <a:off x="1295400" y="152400"/>
            <a:ext cx="6705600" cy="838200"/>
          </a:xfrm>
        </p:spPr>
        <p:txBody>
          <a:bodyPr/>
          <a:lstStyle/>
          <a:p>
            <a:pPr eaLnBrk="1" hangingPunct="1"/>
            <a:r>
              <a:rPr lang="en-US" altLang="zh-CN" sz="4000" dirty="0" smtClean="0">
                <a:latin typeface="Cambria" panose="02040503050406030204" pitchFamily="18" charset="0"/>
              </a:rPr>
              <a:t>Introduction</a:t>
            </a:r>
            <a:endParaRPr lang="zh-CN" altLang="zh-CN" dirty="0" smtClean="0">
              <a:latin typeface="Cambria" panose="02040503050406030204" pitchFamily="18" charset="0"/>
            </a:endParaRPr>
          </a:p>
        </p:txBody>
      </p:sp>
      <p:sp>
        <p:nvSpPr>
          <p:cNvPr id="15" name="Rectangle 2"/>
          <p:cNvSpPr txBox="1">
            <a:spLocks noChangeArrowheads="1"/>
          </p:cNvSpPr>
          <p:nvPr/>
        </p:nvSpPr>
        <p:spPr bwMode="auto">
          <a:xfrm>
            <a:off x="838200" y="11430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54000" rIns="91440" bIns="45720" numCol="1" anchor="t" anchorCtr="1" compatLnSpc="1">
            <a:prstTxWarp prst="textNoShape">
              <a:avLst/>
            </a:prstTxWarp>
          </a:bodyPr>
          <a:lstStyle>
            <a:lvl1pPr algn="l" rtl="0" eaLnBrk="0" fontAlgn="base" hangingPunct="0">
              <a:spcBef>
                <a:spcPct val="0"/>
              </a:spcBef>
              <a:spcAft>
                <a:spcPct val="0"/>
              </a:spcAft>
              <a:defRPr sz="2800" b="1" kern="1200">
                <a:solidFill>
                  <a:srgbClr val="133984"/>
                </a:solidFill>
                <a:latin typeface="+mj-lt"/>
                <a:ea typeface="+mj-ea"/>
                <a:cs typeface="+mj-cs"/>
              </a:defRPr>
            </a:lvl1pPr>
            <a:lvl2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2pPr>
            <a:lvl3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3pPr>
            <a:lvl4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4pPr>
            <a:lvl5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5pPr>
            <a:lvl6pPr marL="4572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6pPr>
            <a:lvl7pPr marL="9144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7pPr>
            <a:lvl8pPr marL="13716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8pPr>
            <a:lvl9pPr marL="18288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9pPr>
          </a:lstStyle>
          <a:p>
            <a:pPr eaLnBrk="1" hangingPunct="1"/>
            <a:r>
              <a:rPr lang="en-US" altLang="zh-CN" sz="3200" dirty="0" smtClean="0">
                <a:latin typeface="Cambria" panose="02040503050406030204" pitchFamily="18" charset="0"/>
              </a:rPr>
              <a:t>Grace Hopper</a:t>
            </a:r>
          </a:p>
        </p:txBody>
      </p:sp>
      <p:sp>
        <p:nvSpPr>
          <p:cNvPr id="18" name="Rectangle 3"/>
          <p:cNvSpPr txBox="1">
            <a:spLocks noChangeArrowheads="1"/>
          </p:cNvSpPr>
          <p:nvPr/>
        </p:nvSpPr>
        <p:spPr bwMode="auto">
          <a:xfrm>
            <a:off x="76200" y="1981200"/>
            <a:ext cx="69342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449263" indent="-449263" algn="l" rtl="0" eaLnBrk="0" fontAlgn="base" hangingPunct="0">
              <a:lnSpc>
                <a:spcPct val="110000"/>
              </a:lnSpc>
              <a:spcBef>
                <a:spcPct val="20000"/>
              </a:spcBef>
              <a:spcAft>
                <a:spcPct val="0"/>
              </a:spcAft>
              <a:buSzPct val="120000"/>
              <a:buBlip>
                <a:blip r:embed="rId3"/>
              </a:buBlip>
              <a:defRPr sz="2800" kern="1200">
                <a:solidFill>
                  <a:srgbClr val="133984"/>
                </a:solidFill>
                <a:latin typeface="+mn-lt"/>
                <a:ea typeface="+mn-ea"/>
                <a:cs typeface="+mn-cs"/>
              </a:defRPr>
            </a:lvl1pPr>
            <a:lvl2pPr marL="914400" indent="-285750" algn="l" rtl="0" eaLnBrk="0" fontAlgn="base" hangingPunct="0">
              <a:lnSpc>
                <a:spcPct val="110000"/>
              </a:lnSpc>
              <a:spcBef>
                <a:spcPct val="20000"/>
              </a:spcBef>
              <a:spcAft>
                <a:spcPct val="0"/>
              </a:spcAft>
              <a:buClr>
                <a:srgbClr val="000066"/>
              </a:buClr>
              <a:buChar char="•"/>
              <a:defRPr sz="2400" kern="1200">
                <a:solidFill>
                  <a:srgbClr val="133984"/>
                </a:solidFill>
                <a:latin typeface="+mn-lt"/>
                <a:ea typeface="+mn-ea"/>
                <a:cs typeface="+mn-cs"/>
              </a:defRPr>
            </a:lvl2pPr>
            <a:lvl3pPr marL="1322388" indent="-228600" algn="l" rtl="0" eaLnBrk="0" fontAlgn="base" hangingPunct="0">
              <a:spcBef>
                <a:spcPct val="20000"/>
              </a:spcBef>
              <a:spcAft>
                <a:spcPct val="0"/>
              </a:spcAft>
              <a:buChar char="•"/>
              <a:defRPr sz="2400" kern="1200">
                <a:solidFill>
                  <a:schemeClr val="tx1"/>
                </a:solidFill>
                <a:latin typeface="+mn-lt"/>
                <a:ea typeface="宋体" panose="02010600030101010101" pitchFamily="2" charset="-122"/>
                <a:cs typeface="+mn-cs"/>
              </a:defRPr>
            </a:lvl3pPr>
            <a:lvl4pPr marL="1730375"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4pPr>
            <a:lvl5pPr marL="2138363"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lnSpc>
                <a:spcPct val="150000"/>
              </a:lnSpc>
            </a:pPr>
            <a:r>
              <a:rPr lang="en-US" altLang="zh-CN" sz="2400" dirty="0">
                <a:latin typeface="Cambria Math" panose="02040503050406030204" pitchFamily="18" charset="0"/>
                <a:ea typeface="Cambria Math" panose="02040503050406030204" pitchFamily="18" charset="0"/>
              </a:rPr>
              <a:t>Grace Brewster Murray Hopper was an American computer scientist and United States Navy rear admiral. </a:t>
            </a:r>
          </a:p>
          <a:p>
            <a:pPr eaLnBrk="1" hangingPunct="1">
              <a:lnSpc>
                <a:spcPct val="150000"/>
              </a:lnSpc>
            </a:pPr>
            <a:r>
              <a:rPr lang="en-US" altLang="zh-CN" sz="2400" dirty="0" smtClean="0">
                <a:latin typeface="Cambria Math" panose="02040503050406030204" pitchFamily="18" charset="0"/>
                <a:ea typeface="Cambria Math" panose="02040503050406030204" pitchFamily="18" charset="0"/>
              </a:rPr>
              <a:t>One </a:t>
            </a:r>
            <a:r>
              <a:rPr lang="en-US" altLang="zh-CN" sz="2400" dirty="0">
                <a:latin typeface="Cambria Math" panose="02040503050406030204" pitchFamily="18" charset="0"/>
                <a:ea typeface="Cambria Math" panose="02040503050406030204" pitchFamily="18" charset="0"/>
              </a:rPr>
              <a:t>of the first programmers of the Harvard Mark I computer, she was a pioneer of computer programming who invented one of the first linkers.</a:t>
            </a:r>
            <a:endParaRPr lang="en-US" altLang="zh-CN" sz="2400" dirty="0" smtClean="0">
              <a:latin typeface="Cambria Math" panose="02040503050406030204" pitchFamily="18" charset="0"/>
              <a:ea typeface="Cambria Math" panose="02040503050406030204" pitchFamily="18" charset="0"/>
            </a:endParaRPr>
          </a:p>
        </p:txBody>
      </p:sp>
      <p:pic>
        <p:nvPicPr>
          <p:cNvPr id="2050" name="Picture 2" descr="https://images2015.cnblogs.com/blog/1074477/201703/1074477-20170325225703455-151599688.png"/>
          <p:cNvPicPr>
            <a:picLocks noChangeAspect="1" noChangeArrowheads="1"/>
          </p:cNvPicPr>
          <p:nvPr/>
        </p:nvPicPr>
        <p:blipFill>
          <a:blip r:embed="rId4">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7086600" y="2133600"/>
            <a:ext cx="1717170" cy="2011908"/>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3"/>
          <p:cNvSpPr txBox="1">
            <a:spLocks noChangeArrowheads="1"/>
          </p:cNvSpPr>
          <p:nvPr/>
        </p:nvSpPr>
        <p:spPr bwMode="auto">
          <a:xfrm>
            <a:off x="7106985" y="4220732"/>
            <a:ext cx="1704963" cy="4264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449263" indent="-449263" algn="l" rtl="0" eaLnBrk="0" fontAlgn="base" hangingPunct="0">
              <a:lnSpc>
                <a:spcPct val="110000"/>
              </a:lnSpc>
              <a:spcBef>
                <a:spcPct val="20000"/>
              </a:spcBef>
              <a:spcAft>
                <a:spcPct val="0"/>
              </a:spcAft>
              <a:buSzPct val="120000"/>
              <a:buBlip>
                <a:blip r:embed="rId3"/>
              </a:buBlip>
              <a:defRPr sz="2800" kern="1200">
                <a:solidFill>
                  <a:srgbClr val="133984"/>
                </a:solidFill>
                <a:latin typeface="+mn-lt"/>
                <a:ea typeface="+mn-ea"/>
                <a:cs typeface="+mn-cs"/>
              </a:defRPr>
            </a:lvl1pPr>
            <a:lvl2pPr marL="914400" indent="-285750" algn="l" rtl="0" eaLnBrk="0" fontAlgn="base" hangingPunct="0">
              <a:lnSpc>
                <a:spcPct val="110000"/>
              </a:lnSpc>
              <a:spcBef>
                <a:spcPct val="20000"/>
              </a:spcBef>
              <a:spcAft>
                <a:spcPct val="0"/>
              </a:spcAft>
              <a:buClr>
                <a:srgbClr val="000066"/>
              </a:buClr>
              <a:buChar char="•"/>
              <a:defRPr sz="2400" kern="1200">
                <a:solidFill>
                  <a:srgbClr val="133984"/>
                </a:solidFill>
                <a:latin typeface="+mn-lt"/>
                <a:ea typeface="+mn-ea"/>
                <a:cs typeface="+mn-cs"/>
              </a:defRPr>
            </a:lvl2pPr>
            <a:lvl3pPr marL="1322388" indent="-228600" algn="l" rtl="0" eaLnBrk="0" fontAlgn="base" hangingPunct="0">
              <a:spcBef>
                <a:spcPct val="20000"/>
              </a:spcBef>
              <a:spcAft>
                <a:spcPct val="0"/>
              </a:spcAft>
              <a:buChar char="•"/>
              <a:defRPr sz="2400" kern="1200">
                <a:solidFill>
                  <a:schemeClr val="tx1"/>
                </a:solidFill>
                <a:latin typeface="+mn-lt"/>
                <a:ea typeface="宋体" panose="02010600030101010101" pitchFamily="2" charset="-122"/>
                <a:cs typeface="+mn-cs"/>
              </a:defRPr>
            </a:lvl3pPr>
            <a:lvl4pPr marL="1730375"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4pPr>
            <a:lvl5pPr marL="2138363"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eaLnBrk="1" hangingPunct="1">
              <a:lnSpc>
                <a:spcPct val="90000"/>
              </a:lnSpc>
              <a:buNone/>
            </a:pPr>
            <a:r>
              <a:rPr lang="en-US" altLang="zh-CN" sz="2400" dirty="0" smtClean="0">
                <a:solidFill>
                  <a:srgbClr val="FF0000"/>
                </a:solidFill>
                <a:latin typeface="Cambria" panose="02040503050406030204" pitchFamily="18" charset="0"/>
              </a:rPr>
              <a:t>1906-1992</a:t>
            </a:r>
          </a:p>
        </p:txBody>
      </p:sp>
    </p:spTree>
    <p:extLst>
      <p:ext uri="{BB962C8B-B14F-4D97-AF65-F5344CB8AC3E}">
        <p14:creationId xmlns:p14="http://schemas.microsoft.com/office/powerpoint/2010/main" val="3202131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8">
                                            <p:txEl>
                                              <p:pRg st="0" end="0"/>
                                            </p:txEl>
                                          </p:spTgt>
                                        </p:tgtEl>
                                        <p:attrNameLst>
                                          <p:attrName>style.visibility</p:attrName>
                                        </p:attrNameLst>
                                      </p:cBhvr>
                                      <p:to>
                                        <p:strVal val="visible"/>
                                      </p:to>
                                    </p:set>
                                    <p:animEffect transition="in" filter="fade">
                                      <p:cBhvr>
                                        <p:cTn id="12" dur="500"/>
                                        <p:tgtEl>
                                          <p:spTgt spid="18">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8">
                                            <p:txEl>
                                              <p:pRg st="1" end="1"/>
                                            </p:txEl>
                                          </p:spTgt>
                                        </p:tgtEl>
                                        <p:attrNameLst>
                                          <p:attrName>style.visibility</p:attrName>
                                        </p:attrNameLst>
                                      </p:cBhvr>
                                      <p:to>
                                        <p:strVal val="visible"/>
                                      </p:to>
                                    </p:set>
                                    <p:animEffect transition="in" filter="fade">
                                      <p:cBhvr>
                                        <p:cTn id="17" dur="500"/>
                                        <p:tgtEl>
                                          <p:spTgt spid="18">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xEl>
                                              <p:pRg st="0" end="0"/>
                                            </p:txEl>
                                          </p:spTgt>
                                        </p:tgtEl>
                                        <p:attrNameLst>
                                          <p:attrName>style.visibility</p:attrName>
                                        </p:attrNameLst>
                                      </p:cBhvr>
                                      <p:to>
                                        <p:strVal val="visible"/>
                                      </p:to>
                                    </p:set>
                                    <p:animEffect transition="in" filter="fade">
                                      <p:cBhvr>
                                        <p:cTn id="22" dur="5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16"/>
          <p:cNvSpPr>
            <a:spLocks noGrp="1" noChangeArrowheads="1"/>
          </p:cNvSpPr>
          <p:nvPr>
            <p:ph type="title"/>
          </p:nvPr>
        </p:nvSpPr>
        <p:spPr>
          <a:xfrm>
            <a:off x="1295400" y="152400"/>
            <a:ext cx="6705600" cy="838200"/>
          </a:xfrm>
        </p:spPr>
        <p:txBody>
          <a:bodyPr/>
          <a:lstStyle/>
          <a:p>
            <a:pPr eaLnBrk="1" hangingPunct="1"/>
            <a:r>
              <a:rPr lang="en-US" altLang="zh-CN" sz="4000" dirty="0" smtClean="0">
                <a:latin typeface="Cambria" panose="02040503050406030204" pitchFamily="18" charset="0"/>
              </a:rPr>
              <a:t>Introduction</a:t>
            </a:r>
            <a:endParaRPr lang="zh-CN" altLang="zh-CN" dirty="0" smtClean="0">
              <a:latin typeface="Cambria" panose="02040503050406030204" pitchFamily="18" charset="0"/>
            </a:endParaRPr>
          </a:p>
        </p:txBody>
      </p:sp>
      <p:sp>
        <p:nvSpPr>
          <p:cNvPr id="15" name="Rectangle 2"/>
          <p:cNvSpPr txBox="1">
            <a:spLocks noChangeArrowheads="1"/>
          </p:cNvSpPr>
          <p:nvPr/>
        </p:nvSpPr>
        <p:spPr bwMode="auto">
          <a:xfrm>
            <a:off x="838200" y="11430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54000" rIns="91440" bIns="45720" numCol="1" anchor="t" anchorCtr="1" compatLnSpc="1">
            <a:prstTxWarp prst="textNoShape">
              <a:avLst/>
            </a:prstTxWarp>
          </a:bodyPr>
          <a:lstStyle>
            <a:lvl1pPr algn="l" rtl="0" eaLnBrk="0" fontAlgn="base" hangingPunct="0">
              <a:spcBef>
                <a:spcPct val="0"/>
              </a:spcBef>
              <a:spcAft>
                <a:spcPct val="0"/>
              </a:spcAft>
              <a:defRPr sz="2800" b="1" kern="1200">
                <a:solidFill>
                  <a:srgbClr val="133984"/>
                </a:solidFill>
                <a:latin typeface="+mj-lt"/>
                <a:ea typeface="+mj-ea"/>
                <a:cs typeface="+mj-cs"/>
              </a:defRPr>
            </a:lvl1pPr>
            <a:lvl2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2pPr>
            <a:lvl3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3pPr>
            <a:lvl4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4pPr>
            <a:lvl5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5pPr>
            <a:lvl6pPr marL="4572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6pPr>
            <a:lvl7pPr marL="9144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7pPr>
            <a:lvl8pPr marL="13716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8pPr>
            <a:lvl9pPr marL="18288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9pPr>
          </a:lstStyle>
          <a:p>
            <a:pPr eaLnBrk="1" hangingPunct="1"/>
            <a:r>
              <a:rPr lang="en-US" altLang="zh-CN" sz="3200" dirty="0" smtClean="0">
                <a:latin typeface="Cambria" panose="02040503050406030204" pitchFamily="18" charset="0"/>
              </a:rPr>
              <a:t>Grace Hopper</a:t>
            </a:r>
          </a:p>
        </p:txBody>
      </p:sp>
      <p:pic>
        <p:nvPicPr>
          <p:cNvPr id="2" name="Who is Grace Hopper_">
            <a:hlinkClick r:id="" action="ppaction://media"/>
          </p:cNvPr>
          <p:cNvPicPr>
            <a:picLocks noChangeAspect="1"/>
          </p:cNvPicPr>
          <p:nvPr>
            <a:videoFile r:link="rId1"/>
            <p:extLst>
              <p:ext uri="{DAA4B4D4-6D71-4841-9C94-3DE7FCFB9230}">
                <p14:media xmlns:p14="http://schemas.microsoft.com/office/powerpoint/2010/main" r:embed="rId2">
                  <p14:trim st="6152" end="23870.5333"/>
                </p14:media>
              </p:ext>
            </p:extLst>
          </p:nvPr>
        </p:nvPicPr>
        <p:blipFill>
          <a:blip r:embed="rId5"/>
          <a:stretch>
            <a:fillRect/>
          </a:stretch>
        </p:blipFill>
        <p:spPr>
          <a:xfrm>
            <a:off x="457200" y="1714500"/>
            <a:ext cx="8246404" cy="4638602"/>
          </a:xfrm>
          <a:prstGeom prst="rect">
            <a:avLst/>
          </a:prstGeom>
        </p:spPr>
      </p:pic>
    </p:spTree>
    <p:extLst>
      <p:ext uri="{BB962C8B-B14F-4D97-AF65-F5344CB8AC3E}">
        <p14:creationId xmlns:p14="http://schemas.microsoft.com/office/powerpoint/2010/main" val="1989691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video>
              <p:cMediaNode vol="80000">
                <p:cTn id="13" fill="hold" display="0">
                  <p:stCondLst>
                    <p:cond delay="indefinite"/>
                  </p:stCondLst>
                </p:cTn>
                <p:tgtEl>
                  <p:spTgt spid="2"/>
                </p:tgtEl>
              </p:cMediaNode>
            </p:video>
          </p:childTnLst>
        </p:cTn>
      </p:par>
    </p:tnLst>
    <p:bldLst>
      <p:bldP spid="15"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16"/>
          <p:cNvSpPr>
            <a:spLocks noGrp="1" noChangeArrowheads="1"/>
          </p:cNvSpPr>
          <p:nvPr>
            <p:ph type="title"/>
          </p:nvPr>
        </p:nvSpPr>
        <p:spPr>
          <a:xfrm>
            <a:off x="1295400" y="152400"/>
            <a:ext cx="6705600" cy="838200"/>
          </a:xfrm>
        </p:spPr>
        <p:txBody>
          <a:bodyPr/>
          <a:lstStyle/>
          <a:p>
            <a:pPr eaLnBrk="1" hangingPunct="1"/>
            <a:r>
              <a:rPr lang="en-US" altLang="zh-CN" sz="4000" dirty="0" smtClean="0">
                <a:latin typeface="Cambria" panose="02040503050406030204" pitchFamily="18" charset="0"/>
              </a:rPr>
              <a:t>Introduction</a:t>
            </a:r>
            <a:endParaRPr lang="zh-CN" altLang="zh-CN" dirty="0" smtClean="0">
              <a:latin typeface="Cambria" panose="02040503050406030204" pitchFamily="18" charset="0"/>
            </a:endParaRPr>
          </a:p>
        </p:txBody>
      </p:sp>
      <p:sp>
        <p:nvSpPr>
          <p:cNvPr id="3" name="Rectangle 2"/>
          <p:cNvSpPr txBox="1">
            <a:spLocks noChangeArrowheads="1"/>
          </p:cNvSpPr>
          <p:nvPr/>
        </p:nvSpPr>
        <p:spPr bwMode="auto">
          <a:xfrm>
            <a:off x="457200" y="11430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54000" rIns="91440" bIns="45720" numCol="1" anchor="t" anchorCtr="1" compatLnSpc="1">
            <a:prstTxWarp prst="textNoShape">
              <a:avLst/>
            </a:prstTxWarp>
          </a:bodyPr>
          <a:lstStyle>
            <a:lvl1pPr algn="l" rtl="0" eaLnBrk="0" fontAlgn="base" hangingPunct="0">
              <a:spcBef>
                <a:spcPct val="0"/>
              </a:spcBef>
              <a:spcAft>
                <a:spcPct val="0"/>
              </a:spcAft>
              <a:defRPr sz="2800" b="1" kern="1200">
                <a:solidFill>
                  <a:srgbClr val="133984"/>
                </a:solidFill>
                <a:latin typeface="+mj-lt"/>
                <a:ea typeface="+mj-ea"/>
                <a:cs typeface="+mj-cs"/>
              </a:defRPr>
            </a:lvl1pPr>
            <a:lvl2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2pPr>
            <a:lvl3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3pPr>
            <a:lvl4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4pPr>
            <a:lvl5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5pPr>
            <a:lvl6pPr marL="4572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6pPr>
            <a:lvl7pPr marL="9144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7pPr>
            <a:lvl8pPr marL="13716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8pPr>
            <a:lvl9pPr marL="18288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9pPr>
          </a:lstStyle>
          <a:p>
            <a:pPr eaLnBrk="1" hangingPunct="1"/>
            <a:r>
              <a:rPr lang="en-US" altLang="zh-CN" sz="3200" dirty="0" smtClean="0">
                <a:latin typeface="Cambria" panose="02040503050406030204" pitchFamily="18" charset="0"/>
              </a:rPr>
              <a:t>Bugs a.k.a. …</a:t>
            </a:r>
          </a:p>
        </p:txBody>
      </p:sp>
      <p:sp>
        <p:nvSpPr>
          <p:cNvPr id="4" name="Rectangle 3"/>
          <p:cNvSpPr txBox="1">
            <a:spLocks noChangeArrowheads="1"/>
          </p:cNvSpPr>
          <p:nvPr/>
        </p:nvSpPr>
        <p:spPr bwMode="auto">
          <a:xfrm>
            <a:off x="1167685" y="2133600"/>
            <a:ext cx="3048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449263" indent="-449263" algn="l" rtl="0" eaLnBrk="0" fontAlgn="base" hangingPunct="0">
              <a:lnSpc>
                <a:spcPct val="110000"/>
              </a:lnSpc>
              <a:spcBef>
                <a:spcPct val="20000"/>
              </a:spcBef>
              <a:spcAft>
                <a:spcPct val="0"/>
              </a:spcAft>
              <a:buSzPct val="120000"/>
              <a:buBlip>
                <a:blip r:embed="rId3"/>
              </a:buBlip>
              <a:defRPr sz="2800" kern="1200">
                <a:solidFill>
                  <a:srgbClr val="133984"/>
                </a:solidFill>
                <a:latin typeface="+mn-lt"/>
                <a:ea typeface="+mn-ea"/>
                <a:cs typeface="+mn-cs"/>
              </a:defRPr>
            </a:lvl1pPr>
            <a:lvl2pPr marL="914400" indent="-285750" algn="l" rtl="0" eaLnBrk="0" fontAlgn="base" hangingPunct="0">
              <a:lnSpc>
                <a:spcPct val="110000"/>
              </a:lnSpc>
              <a:spcBef>
                <a:spcPct val="20000"/>
              </a:spcBef>
              <a:spcAft>
                <a:spcPct val="0"/>
              </a:spcAft>
              <a:buClr>
                <a:srgbClr val="000066"/>
              </a:buClr>
              <a:buChar char="•"/>
              <a:defRPr sz="2400" kern="1200">
                <a:solidFill>
                  <a:srgbClr val="133984"/>
                </a:solidFill>
                <a:latin typeface="+mn-lt"/>
                <a:ea typeface="+mn-ea"/>
                <a:cs typeface="+mn-cs"/>
              </a:defRPr>
            </a:lvl2pPr>
            <a:lvl3pPr marL="1322388" indent="-228600" algn="l" rtl="0" eaLnBrk="0" fontAlgn="base" hangingPunct="0">
              <a:spcBef>
                <a:spcPct val="20000"/>
              </a:spcBef>
              <a:spcAft>
                <a:spcPct val="0"/>
              </a:spcAft>
              <a:buChar char="•"/>
              <a:defRPr sz="2400" kern="1200">
                <a:solidFill>
                  <a:schemeClr val="tx1"/>
                </a:solidFill>
                <a:latin typeface="+mn-lt"/>
                <a:ea typeface="宋体" panose="02010600030101010101" pitchFamily="2" charset="-122"/>
                <a:cs typeface="+mn-cs"/>
              </a:defRPr>
            </a:lvl3pPr>
            <a:lvl4pPr marL="1730375"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4pPr>
            <a:lvl5pPr marL="2138363"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en-US" altLang="zh-CN" dirty="0" smtClean="0">
                <a:latin typeface="Cambria" panose="02040503050406030204" pitchFamily="18" charset="0"/>
              </a:rPr>
              <a:t>Defect</a:t>
            </a:r>
          </a:p>
          <a:p>
            <a:pPr eaLnBrk="1" hangingPunct="1"/>
            <a:r>
              <a:rPr lang="en-US" altLang="zh-CN" dirty="0" smtClean="0">
                <a:latin typeface="Cambria" panose="02040503050406030204" pitchFamily="18" charset="0"/>
              </a:rPr>
              <a:t>Fault</a:t>
            </a:r>
          </a:p>
          <a:p>
            <a:pPr eaLnBrk="1" hangingPunct="1"/>
            <a:r>
              <a:rPr lang="en-US" altLang="zh-CN" dirty="0" smtClean="0">
                <a:latin typeface="Cambria" panose="02040503050406030204" pitchFamily="18" charset="0"/>
              </a:rPr>
              <a:t>Problem</a:t>
            </a:r>
          </a:p>
          <a:p>
            <a:pPr eaLnBrk="1" hangingPunct="1"/>
            <a:r>
              <a:rPr lang="en-US" altLang="zh-CN" dirty="0" smtClean="0">
                <a:latin typeface="Cambria" panose="02040503050406030204" pitchFamily="18" charset="0"/>
              </a:rPr>
              <a:t>Error</a:t>
            </a:r>
          </a:p>
          <a:p>
            <a:pPr eaLnBrk="1" hangingPunct="1"/>
            <a:r>
              <a:rPr lang="en-US" altLang="zh-CN" dirty="0" smtClean="0">
                <a:latin typeface="Cambria" panose="02040503050406030204" pitchFamily="18" charset="0"/>
              </a:rPr>
              <a:t>Incident</a:t>
            </a:r>
          </a:p>
          <a:p>
            <a:pPr eaLnBrk="1" hangingPunct="1"/>
            <a:r>
              <a:rPr lang="en-US" altLang="zh-CN" dirty="0" smtClean="0">
                <a:latin typeface="Cambria" panose="02040503050406030204" pitchFamily="18" charset="0"/>
              </a:rPr>
              <a:t>Anomaly</a:t>
            </a:r>
          </a:p>
          <a:p>
            <a:pPr marL="0" indent="0" eaLnBrk="1" hangingPunct="1">
              <a:buNone/>
            </a:pPr>
            <a:endParaRPr lang="en-US" altLang="zh-CN" dirty="0" smtClean="0">
              <a:latin typeface="Cambria" panose="02040503050406030204" pitchFamily="18" charset="0"/>
            </a:endParaRPr>
          </a:p>
          <a:p>
            <a:pPr eaLnBrk="1" hangingPunct="1">
              <a:buFontTx/>
              <a:buNone/>
            </a:pPr>
            <a:endParaRPr lang="en-US" altLang="zh-CN" dirty="0" smtClean="0">
              <a:latin typeface="Cambria" panose="02040503050406030204" pitchFamily="18" charset="0"/>
            </a:endParaRPr>
          </a:p>
        </p:txBody>
      </p:sp>
      <p:sp>
        <p:nvSpPr>
          <p:cNvPr id="5" name="Rectangle 4"/>
          <p:cNvSpPr>
            <a:spLocks noChangeArrowheads="1"/>
          </p:cNvSpPr>
          <p:nvPr/>
        </p:nvSpPr>
        <p:spPr bwMode="auto">
          <a:xfrm>
            <a:off x="4800600" y="2133600"/>
            <a:ext cx="396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449263" indent="-449263" eaLnBrk="1" hangingPunct="1">
              <a:lnSpc>
                <a:spcPct val="110000"/>
              </a:lnSpc>
              <a:spcBef>
                <a:spcPct val="20000"/>
              </a:spcBef>
              <a:buSzPct val="120000"/>
              <a:buBlip>
                <a:blip r:embed="rId3"/>
              </a:buBlip>
            </a:pPr>
            <a:r>
              <a:rPr lang="en-US" altLang="zh-CN" sz="2800" dirty="0" smtClean="0">
                <a:solidFill>
                  <a:srgbClr val="133984"/>
                </a:solidFill>
                <a:latin typeface="Cambria" panose="02040503050406030204" pitchFamily="18" charset="0"/>
                <a:ea typeface="+mn-ea"/>
              </a:rPr>
              <a:t>Variance</a:t>
            </a:r>
          </a:p>
          <a:p>
            <a:pPr marL="449263" indent="-449263" eaLnBrk="1" hangingPunct="1">
              <a:lnSpc>
                <a:spcPct val="110000"/>
              </a:lnSpc>
              <a:spcBef>
                <a:spcPct val="20000"/>
              </a:spcBef>
              <a:buSzPct val="120000"/>
              <a:buBlip>
                <a:blip r:embed="rId3"/>
              </a:buBlip>
            </a:pPr>
            <a:r>
              <a:rPr lang="en-US" altLang="zh-CN" sz="2800" dirty="0" smtClean="0">
                <a:solidFill>
                  <a:srgbClr val="133984"/>
                </a:solidFill>
                <a:latin typeface="Cambria" panose="02040503050406030204" pitchFamily="18" charset="0"/>
                <a:ea typeface="+mn-ea"/>
              </a:rPr>
              <a:t>Failure</a:t>
            </a:r>
            <a:endParaRPr lang="en-US" altLang="zh-CN" sz="2800" dirty="0">
              <a:solidFill>
                <a:srgbClr val="133984"/>
              </a:solidFill>
              <a:latin typeface="Cambria" panose="02040503050406030204" pitchFamily="18" charset="0"/>
              <a:ea typeface="+mn-ea"/>
            </a:endParaRPr>
          </a:p>
          <a:p>
            <a:pPr marL="449263" indent="-449263" eaLnBrk="1" hangingPunct="1">
              <a:lnSpc>
                <a:spcPct val="110000"/>
              </a:lnSpc>
              <a:spcBef>
                <a:spcPct val="20000"/>
              </a:spcBef>
              <a:buSzPct val="120000"/>
              <a:buBlip>
                <a:blip r:embed="rId3"/>
              </a:buBlip>
            </a:pPr>
            <a:r>
              <a:rPr lang="en-US" altLang="zh-CN" sz="2800" dirty="0">
                <a:solidFill>
                  <a:srgbClr val="133984"/>
                </a:solidFill>
                <a:latin typeface="Cambria" panose="02040503050406030204" pitchFamily="18" charset="0"/>
                <a:ea typeface="+mn-ea"/>
              </a:rPr>
              <a:t>Inconsistency</a:t>
            </a:r>
          </a:p>
          <a:p>
            <a:pPr marL="449263" indent="-449263" eaLnBrk="1" hangingPunct="1">
              <a:lnSpc>
                <a:spcPct val="110000"/>
              </a:lnSpc>
              <a:spcBef>
                <a:spcPct val="20000"/>
              </a:spcBef>
              <a:buSzPct val="120000"/>
              <a:buBlip>
                <a:blip r:embed="rId3"/>
              </a:buBlip>
            </a:pPr>
            <a:r>
              <a:rPr lang="en-US" altLang="zh-CN" sz="2800" dirty="0">
                <a:solidFill>
                  <a:srgbClr val="133984"/>
                </a:solidFill>
                <a:latin typeface="Cambria" panose="02040503050406030204" pitchFamily="18" charset="0"/>
                <a:ea typeface="+mn-ea"/>
              </a:rPr>
              <a:t>Product Anomaly</a:t>
            </a:r>
          </a:p>
          <a:p>
            <a:pPr marL="449263" indent="-449263" eaLnBrk="1" hangingPunct="1">
              <a:lnSpc>
                <a:spcPct val="110000"/>
              </a:lnSpc>
              <a:spcBef>
                <a:spcPct val="20000"/>
              </a:spcBef>
              <a:buSzPct val="120000"/>
              <a:buBlip>
                <a:blip r:embed="rId3"/>
              </a:buBlip>
            </a:pPr>
            <a:r>
              <a:rPr lang="en-US" altLang="zh-CN" sz="2800" dirty="0">
                <a:solidFill>
                  <a:srgbClr val="133984"/>
                </a:solidFill>
                <a:latin typeface="Cambria" panose="02040503050406030204" pitchFamily="18" charset="0"/>
                <a:ea typeface="+mn-ea"/>
              </a:rPr>
              <a:t>Product Incidence</a:t>
            </a:r>
          </a:p>
          <a:p>
            <a:pPr marL="449263" indent="-449263" eaLnBrk="1" hangingPunct="1">
              <a:lnSpc>
                <a:spcPct val="110000"/>
              </a:lnSpc>
              <a:spcBef>
                <a:spcPct val="20000"/>
              </a:spcBef>
              <a:buSzPct val="120000"/>
              <a:buBlip>
                <a:blip r:embed="rId3"/>
              </a:buBlip>
            </a:pPr>
            <a:r>
              <a:rPr lang="en-US" altLang="zh-CN" sz="2800" dirty="0">
                <a:solidFill>
                  <a:srgbClr val="133984"/>
                </a:solidFill>
                <a:latin typeface="Cambria" panose="02040503050406030204" pitchFamily="18" charset="0"/>
                <a:ea typeface="+mn-ea"/>
              </a:rPr>
              <a:t>Feature</a:t>
            </a:r>
          </a:p>
        </p:txBody>
      </p:sp>
    </p:spTree>
    <p:extLst>
      <p:ext uri="{BB962C8B-B14F-4D97-AF65-F5344CB8AC3E}">
        <p14:creationId xmlns:p14="http://schemas.microsoft.com/office/powerpoint/2010/main" val="391508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animEffect transition="in" filter="fade">
                                      <p:cBhvr>
                                        <p:cTn id="17" dur="500"/>
                                        <p:tgtEl>
                                          <p:spTgt spid="4">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2" end="2"/>
                                            </p:txEl>
                                          </p:spTgt>
                                        </p:tgtEl>
                                        <p:attrNameLst>
                                          <p:attrName>style.visibility</p:attrName>
                                        </p:attrNameLst>
                                      </p:cBhvr>
                                      <p:to>
                                        <p:strVal val="visible"/>
                                      </p:to>
                                    </p:set>
                                    <p:animEffect transition="in" filter="fade">
                                      <p:cBhvr>
                                        <p:cTn id="22" dur="500"/>
                                        <p:tgtEl>
                                          <p:spTgt spid="4">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3" end="3"/>
                                            </p:txEl>
                                          </p:spTgt>
                                        </p:tgtEl>
                                        <p:attrNameLst>
                                          <p:attrName>style.visibility</p:attrName>
                                        </p:attrNameLst>
                                      </p:cBhvr>
                                      <p:to>
                                        <p:strVal val="visible"/>
                                      </p:to>
                                    </p:set>
                                    <p:animEffect transition="in" filter="fade">
                                      <p:cBhvr>
                                        <p:cTn id="27" dur="500"/>
                                        <p:tgtEl>
                                          <p:spTgt spid="4">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
                                            <p:txEl>
                                              <p:pRg st="4" end="4"/>
                                            </p:txEl>
                                          </p:spTgt>
                                        </p:tgtEl>
                                        <p:attrNameLst>
                                          <p:attrName>style.visibility</p:attrName>
                                        </p:attrNameLst>
                                      </p:cBhvr>
                                      <p:to>
                                        <p:strVal val="visible"/>
                                      </p:to>
                                    </p:set>
                                    <p:animEffect transition="in" filter="fade">
                                      <p:cBhvr>
                                        <p:cTn id="32" dur="500"/>
                                        <p:tgtEl>
                                          <p:spTgt spid="4">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
                                            <p:txEl>
                                              <p:pRg st="5" end="5"/>
                                            </p:txEl>
                                          </p:spTgt>
                                        </p:tgtEl>
                                        <p:attrNameLst>
                                          <p:attrName>style.visibility</p:attrName>
                                        </p:attrNameLst>
                                      </p:cBhvr>
                                      <p:to>
                                        <p:strVal val="visible"/>
                                      </p:to>
                                    </p:set>
                                    <p:animEffect transition="in" filter="fade">
                                      <p:cBhvr>
                                        <p:cTn id="37" dur="500"/>
                                        <p:tgtEl>
                                          <p:spTgt spid="4">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5">
                                            <p:txEl>
                                              <p:pRg st="0" end="0"/>
                                            </p:txEl>
                                          </p:spTgt>
                                        </p:tgtEl>
                                        <p:attrNameLst>
                                          <p:attrName>style.visibility</p:attrName>
                                        </p:attrNameLst>
                                      </p:cBhvr>
                                      <p:to>
                                        <p:strVal val="visible"/>
                                      </p:to>
                                    </p:set>
                                    <p:animEffect transition="in" filter="fade">
                                      <p:cBhvr>
                                        <p:cTn id="42" dur="500"/>
                                        <p:tgtEl>
                                          <p:spTgt spid="5">
                                            <p:txEl>
                                              <p:pRg st="0" end="0"/>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5">
                                            <p:txEl>
                                              <p:pRg st="1" end="1"/>
                                            </p:txEl>
                                          </p:spTgt>
                                        </p:tgtEl>
                                        <p:attrNameLst>
                                          <p:attrName>style.visibility</p:attrName>
                                        </p:attrNameLst>
                                      </p:cBhvr>
                                      <p:to>
                                        <p:strVal val="visible"/>
                                      </p:to>
                                    </p:set>
                                    <p:animEffect transition="in" filter="fade">
                                      <p:cBhvr>
                                        <p:cTn id="47" dur="500"/>
                                        <p:tgtEl>
                                          <p:spTgt spid="5">
                                            <p:txEl>
                                              <p:pRg st="1" end="1"/>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5">
                                            <p:txEl>
                                              <p:pRg st="2" end="2"/>
                                            </p:txEl>
                                          </p:spTgt>
                                        </p:tgtEl>
                                        <p:attrNameLst>
                                          <p:attrName>style.visibility</p:attrName>
                                        </p:attrNameLst>
                                      </p:cBhvr>
                                      <p:to>
                                        <p:strVal val="visible"/>
                                      </p:to>
                                    </p:set>
                                    <p:animEffect transition="in" filter="fade">
                                      <p:cBhvr>
                                        <p:cTn id="52" dur="500"/>
                                        <p:tgtEl>
                                          <p:spTgt spid="5">
                                            <p:txEl>
                                              <p:pRg st="2" end="2"/>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5">
                                            <p:txEl>
                                              <p:pRg st="3" end="3"/>
                                            </p:txEl>
                                          </p:spTgt>
                                        </p:tgtEl>
                                        <p:attrNameLst>
                                          <p:attrName>style.visibility</p:attrName>
                                        </p:attrNameLst>
                                      </p:cBhvr>
                                      <p:to>
                                        <p:strVal val="visible"/>
                                      </p:to>
                                    </p:set>
                                    <p:animEffect transition="in" filter="fade">
                                      <p:cBhvr>
                                        <p:cTn id="57" dur="500"/>
                                        <p:tgtEl>
                                          <p:spTgt spid="5">
                                            <p:txEl>
                                              <p:pRg st="3" end="3"/>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5">
                                            <p:txEl>
                                              <p:pRg st="4" end="4"/>
                                            </p:txEl>
                                          </p:spTgt>
                                        </p:tgtEl>
                                        <p:attrNameLst>
                                          <p:attrName>style.visibility</p:attrName>
                                        </p:attrNameLst>
                                      </p:cBhvr>
                                      <p:to>
                                        <p:strVal val="visible"/>
                                      </p:to>
                                    </p:set>
                                    <p:animEffect transition="in" filter="fade">
                                      <p:cBhvr>
                                        <p:cTn id="62" dur="500"/>
                                        <p:tgtEl>
                                          <p:spTgt spid="5">
                                            <p:txEl>
                                              <p:pRg st="4" end="4"/>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5">
                                            <p:txEl>
                                              <p:pRg st="5" end="5"/>
                                            </p:txEl>
                                          </p:spTgt>
                                        </p:tgtEl>
                                        <p:attrNameLst>
                                          <p:attrName>style.visibility</p:attrName>
                                        </p:attrNameLst>
                                      </p:cBhvr>
                                      <p:to>
                                        <p:strVal val="visible"/>
                                      </p:to>
                                    </p:set>
                                    <p:animEffect transition="in" filter="fade">
                                      <p:cBhvr>
                                        <p:cTn id="67"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16"/>
          <p:cNvSpPr>
            <a:spLocks noGrp="1" noChangeArrowheads="1"/>
          </p:cNvSpPr>
          <p:nvPr>
            <p:ph type="title"/>
          </p:nvPr>
        </p:nvSpPr>
        <p:spPr>
          <a:xfrm>
            <a:off x="1295400" y="152400"/>
            <a:ext cx="6705600" cy="838200"/>
          </a:xfrm>
        </p:spPr>
        <p:txBody>
          <a:bodyPr/>
          <a:lstStyle/>
          <a:p>
            <a:pPr eaLnBrk="1" hangingPunct="1"/>
            <a:r>
              <a:rPr lang="en-US" altLang="zh-CN" sz="4000" dirty="0" smtClean="0">
                <a:latin typeface="Cambria" panose="02040503050406030204" pitchFamily="18" charset="0"/>
              </a:rPr>
              <a:t>Introduction</a:t>
            </a:r>
            <a:endParaRPr lang="zh-CN" altLang="zh-CN" dirty="0" smtClean="0">
              <a:latin typeface="Cambria" panose="02040503050406030204" pitchFamily="18" charset="0"/>
            </a:endParaRPr>
          </a:p>
        </p:txBody>
      </p:sp>
      <p:sp>
        <p:nvSpPr>
          <p:cNvPr id="6" name="Rectangle 2"/>
          <p:cNvSpPr txBox="1">
            <a:spLocks noChangeArrowheads="1"/>
          </p:cNvSpPr>
          <p:nvPr/>
        </p:nvSpPr>
        <p:spPr bwMode="auto">
          <a:xfrm>
            <a:off x="213023" y="1447800"/>
            <a:ext cx="3520777" cy="1408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54000" rIns="91440" bIns="45720" numCol="1" anchor="t" anchorCtr="1" compatLnSpc="1">
            <a:prstTxWarp prst="textNoShape">
              <a:avLst/>
            </a:prstTxWarp>
          </a:bodyPr>
          <a:lstStyle>
            <a:lvl1pPr algn="l" rtl="0" eaLnBrk="0" fontAlgn="base" hangingPunct="0">
              <a:spcBef>
                <a:spcPct val="0"/>
              </a:spcBef>
              <a:spcAft>
                <a:spcPct val="0"/>
              </a:spcAft>
              <a:defRPr sz="2800" b="1" kern="1200">
                <a:solidFill>
                  <a:srgbClr val="133984"/>
                </a:solidFill>
                <a:latin typeface="+mj-lt"/>
                <a:ea typeface="+mj-ea"/>
                <a:cs typeface="+mj-cs"/>
              </a:defRPr>
            </a:lvl1pPr>
            <a:lvl2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2pPr>
            <a:lvl3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3pPr>
            <a:lvl4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4pPr>
            <a:lvl5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5pPr>
            <a:lvl6pPr marL="4572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6pPr>
            <a:lvl7pPr marL="9144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7pPr>
            <a:lvl8pPr marL="13716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8pPr>
            <a:lvl9pPr marL="18288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9pPr>
          </a:lstStyle>
          <a:p>
            <a:r>
              <a:rPr lang="en-US" altLang="zh-CN" dirty="0" smtClean="0">
                <a:latin typeface="Cambria Math" panose="02040503050406030204" pitchFamily="18" charset="0"/>
                <a:ea typeface="Cambria Math" panose="02040503050406030204" pitchFamily="18" charset="0"/>
              </a:rPr>
              <a:t>Fault, Error &amp; Failure</a:t>
            </a:r>
          </a:p>
        </p:txBody>
      </p:sp>
      <p:sp>
        <p:nvSpPr>
          <p:cNvPr id="7" name="Rectangle 3"/>
          <p:cNvSpPr txBox="1">
            <a:spLocks noChangeArrowheads="1"/>
          </p:cNvSpPr>
          <p:nvPr/>
        </p:nvSpPr>
        <p:spPr bwMode="auto">
          <a:xfrm>
            <a:off x="228600" y="2502131"/>
            <a:ext cx="8763000" cy="27431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noAutofit/>
          </a:bodyPr>
          <a:lstStyle>
            <a:lvl1pPr marL="449263" indent="-449263" algn="l" rtl="0" eaLnBrk="0" fontAlgn="base" hangingPunct="0">
              <a:lnSpc>
                <a:spcPct val="110000"/>
              </a:lnSpc>
              <a:spcBef>
                <a:spcPct val="20000"/>
              </a:spcBef>
              <a:spcAft>
                <a:spcPct val="0"/>
              </a:spcAft>
              <a:buSzPct val="120000"/>
              <a:buBlip>
                <a:blip r:embed="rId3"/>
              </a:buBlip>
              <a:defRPr sz="2800" kern="1200">
                <a:solidFill>
                  <a:srgbClr val="133984"/>
                </a:solidFill>
                <a:latin typeface="+mn-lt"/>
                <a:ea typeface="+mn-ea"/>
                <a:cs typeface="+mn-cs"/>
              </a:defRPr>
            </a:lvl1pPr>
            <a:lvl2pPr marL="914400" indent="-285750" algn="l" rtl="0" eaLnBrk="0" fontAlgn="base" hangingPunct="0">
              <a:lnSpc>
                <a:spcPct val="110000"/>
              </a:lnSpc>
              <a:spcBef>
                <a:spcPct val="20000"/>
              </a:spcBef>
              <a:spcAft>
                <a:spcPct val="0"/>
              </a:spcAft>
              <a:buClr>
                <a:srgbClr val="000066"/>
              </a:buClr>
              <a:buChar char="•"/>
              <a:defRPr sz="2400" kern="1200">
                <a:solidFill>
                  <a:srgbClr val="133984"/>
                </a:solidFill>
                <a:latin typeface="+mn-lt"/>
                <a:ea typeface="+mn-ea"/>
                <a:cs typeface="+mn-cs"/>
              </a:defRPr>
            </a:lvl2pPr>
            <a:lvl3pPr marL="1322388" indent="-228600" algn="l" rtl="0" eaLnBrk="0" fontAlgn="base" hangingPunct="0">
              <a:spcBef>
                <a:spcPct val="20000"/>
              </a:spcBef>
              <a:spcAft>
                <a:spcPct val="0"/>
              </a:spcAft>
              <a:buChar char="•"/>
              <a:defRPr sz="2400" kern="1200">
                <a:solidFill>
                  <a:schemeClr val="tx1"/>
                </a:solidFill>
                <a:latin typeface="+mn-lt"/>
                <a:ea typeface="宋体" panose="02010600030101010101" pitchFamily="2" charset="-122"/>
                <a:cs typeface="+mn-cs"/>
              </a:defRPr>
            </a:lvl3pPr>
            <a:lvl4pPr marL="1730375"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4pPr>
            <a:lvl5pPr marL="2138363"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400" u="sng" dirty="0" smtClean="0">
                <a:latin typeface="Cambria Math" panose="02040503050406030204" pitchFamily="18" charset="0"/>
                <a:ea typeface="Cambria Math" panose="02040503050406030204" pitchFamily="18" charset="0"/>
              </a:rPr>
              <a:t>Software Fault</a:t>
            </a:r>
            <a:r>
              <a:rPr lang="en-US" altLang="zh-CN" sz="2400" dirty="0" smtClean="0">
                <a:latin typeface="Cambria Math" panose="02040503050406030204" pitchFamily="18" charset="0"/>
                <a:ea typeface="Cambria Math" panose="02040503050406030204" pitchFamily="18" charset="0"/>
              </a:rPr>
              <a:t> : A </a:t>
            </a:r>
            <a:r>
              <a:rPr lang="en-US" altLang="zh-CN" sz="2400" b="1" dirty="0" smtClean="0">
                <a:latin typeface="Cambria Math" panose="02040503050406030204" pitchFamily="18" charset="0"/>
                <a:ea typeface="Cambria Math" panose="02040503050406030204" pitchFamily="18" charset="0"/>
              </a:rPr>
              <a:t>static</a:t>
            </a:r>
            <a:r>
              <a:rPr lang="en-US" altLang="zh-CN" sz="2400" dirty="0" smtClean="0">
                <a:latin typeface="Cambria Math" panose="02040503050406030204" pitchFamily="18" charset="0"/>
                <a:ea typeface="Cambria Math" panose="02040503050406030204" pitchFamily="18" charset="0"/>
              </a:rPr>
              <a:t> defect in the software (i.e., defect)</a:t>
            </a:r>
          </a:p>
          <a:p>
            <a:r>
              <a:rPr lang="en-US" altLang="zh-CN" sz="2400" u="sng" dirty="0" smtClean="0">
                <a:latin typeface="Cambria Math" panose="02040503050406030204" pitchFamily="18" charset="0"/>
                <a:ea typeface="Cambria Math" panose="02040503050406030204" pitchFamily="18" charset="0"/>
              </a:rPr>
              <a:t>Software Error</a:t>
            </a:r>
            <a:r>
              <a:rPr lang="en-US" altLang="zh-CN" sz="2400" dirty="0" smtClean="0">
                <a:latin typeface="Cambria Math" panose="02040503050406030204" pitchFamily="18" charset="0"/>
                <a:ea typeface="Cambria Math" panose="02040503050406030204" pitchFamily="18" charset="0"/>
              </a:rPr>
              <a:t> : An incorrect </a:t>
            </a:r>
            <a:r>
              <a:rPr lang="en-US" altLang="zh-CN" sz="2400" b="1" dirty="0" smtClean="0">
                <a:latin typeface="Cambria Math" panose="02040503050406030204" pitchFamily="18" charset="0"/>
                <a:ea typeface="Cambria Math" panose="02040503050406030204" pitchFamily="18" charset="0"/>
              </a:rPr>
              <a:t>internal</a:t>
            </a:r>
            <a:r>
              <a:rPr lang="en-US" altLang="zh-CN" sz="2400" dirty="0" smtClean="0">
                <a:latin typeface="Cambria Math" panose="02040503050406030204" pitchFamily="18" charset="0"/>
                <a:ea typeface="Cambria Math" panose="02040503050406030204" pitchFamily="18" charset="0"/>
              </a:rPr>
              <a:t> state that is the manifestation of some fault</a:t>
            </a:r>
          </a:p>
          <a:p>
            <a:r>
              <a:rPr lang="en-US" altLang="zh-CN" sz="2400" u="sng" dirty="0" smtClean="0">
                <a:latin typeface="Cambria Math" panose="02040503050406030204" pitchFamily="18" charset="0"/>
                <a:ea typeface="Cambria Math" panose="02040503050406030204" pitchFamily="18" charset="0"/>
              </a:rPr>
              <a:t>Software Failure</a:t>
            </a:r>
            <a:r>
              <a:rPr lang="en-US" altLang="zh-CN" sz="2400" dirty="0" smtClean="0">
                <a:latin typeface="Cambria Math" panose="02040503050406030204" pitchFamily="18" charset="0"/>
                <a:ea typeface="Cambria Math" panose="02040503050406030204" pitchFamily="18" charset="0"/>
              </a:rPr>
              <a:t> : </a:t>
            </a:r>
            <a:r>
              <a:rPr lang="en-US" altLang="zh-CN" sz="2400" b="1" dirty="0" smtClean="0">
                <a:latin typeface="Cambria Math" panose="02040503050406030204" pitchFamily="18" charset="0"/>
                <a:ea typeface="Cambria Math" panose="02040503050406030204" pitchFamily="18" charset="0"/>
              </a:rPr>
              <a:t>External</a:t>
            </a:r>
            <a:r>
              <a:rPr lang="en-US" altLang="zh-CN" sz="2400" dirty="0" smtClean="0">
                <a:latin typeface="Cambria Math" panose="02040503050406030204" pitchFamily="18" charset="0"/>
                <a:ea typeface="Cambria Math" panose="02040503050406030204" pitchFamily="18" charset="0"/>
              </a:rPr>
              <a:t>, incorrect behavior with respect to the requirements or other description of the expected behavior</a:t>
            </a:r>
          </a:p>
        </p:txBody>
      </p:sp>
    </p:spTree>
    <p:extLst>
      <p:ext uri="{BB962C8B-B14F-4D97-AF65-F5344CB8AC3E}">
        <p14:creationId xmlns:p14="http://schemas.microsoft.com/office/powerpoint/2010/main" val="62601267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16"/>
          <p:cNvSpPr>
            <a:spLocks noGrp="1" noChangeArrowheads="1"/>
          </p:cNvSpPr>
          <p:nvPr>
            <p:ph type="title"/>
          </p:nvPr>
        </p:nvSpPr>
        <p:spPr>
          <a:xfrm>
            <a:off x="1295400" y="152400"/>
            <a:ext cx="6705600" cy="838200"/>
          </a:xfrm>
        </p:spPr>
        <p:txBody>
          <a:bodyPr/>
          <a:lstStyle/>
          <a:p>
            <a:pPr eaLnBrk="1" hangingPunct="1"/>
            <a:r>
              <a:rPr lang="en-US" altLang="zh-CN" sz="4000" dirty="0" smtClean="0">
                <a:latin typeface="Cambria" panose="02040503050406030204" pitchFamily="18" charset="0"/>
              </a:rPr>
              <a:t>Introduction</a:t>
            </a:r>
            <a:endParaRPr lang="zh-CN" altLang="zh-CN" dirty="0" smtClean="0">
              <a:latin typeface="Cambria" panose="02040503050406030204" pitchFamily="18" charset="0"/>
            </a:endParaRPr>
          </a:p>
        </p:txBody>
      </p:sp>
      <p:sp>
        <p:nvSpPr>
          <p:cNvPr id="5" name="Rectangle 3"/>
          <p:cNvSpPr txBox="1">
            <a:spLocks noChangeArrowheads="1"/>
          </p:cNvSpPr>
          <p:nvPr/>
        </p:nvSpPr>
        <p:spPr bwMode="auto">
          <a:xfrm>
            <a:off x="228600" y="1295400"/>
            <a:ext cx="9851013" cy="4824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noAutofit/>
          </a:bodyPr>
          <a:lstStyle>
            <a:lvl1pPr marL="449263" indent="-449263" algn="l" rtl="0" eaLnBrk="0" fontAlgn="base" hangingPunct="0">
              <a:lnSpc>
                <a:spcPct val="110000"/>
              </a:lnSpc>
              <a:spcBef>
                <a:spcPct val="20000"/>
              </a:spcBef>
              <a:spcAft>
                <a:spcPct val="0"/>
              </a:spcAft>
              <a:buSzPct val="120000"/>
              <a:buBlip>
                <a:blip r:embed="rId3"/>
              </a:buBlip>
              <a:defRPr sz="2800" kern="1200">
                <a:solidFill>
                  <a:srgbClr val="133984"/>
                </a:solidFill>
                <a:latin typeface="+mn-lt"/>
                <a:ea typeface="+mn-ea"/>
                <a:cs typeface="+mn-cs"/>
              </a:defRPr>
            </a:lvl1pPr>
            <a:lvl2pPr marL="914400" indent="-285750" algn="l" rtl="0" eaLnBrk="0" fontAlgn="base" hangingPunct="0">
              <a:lnSpc>
                <a:spcPct val="110000"/>
              </a:lnSpc>
              <a:spcBef>
                <a:spcPct val="20000"/>
              </a:spcBef>
              <a:spcAft>
                <a:spcPct val="0"/>
              </a:spcAft>
              <a:buClr>
                <a:srgbClr val="000066"/>
              </a:buClr>
              <a:buChar char="•"/>
              <a:defRPr sz="2400" kern="1200">
                <a:solidFill>
                  <a:srgbClr val="133984"/>
                </a:solidFill>
                <a:latin typeface="+mn-lt"/>
                <a:ea typeface="+mn-ea"/>
                <a:cs typeface="+mn-cs"/>
              </a:defRPr>
            </a:lvl2pPr>
            <a:lvl3pPr marL="1322388" indent="-228600" algn="l" rtl="0" eaLnBrk="0" fontAlgn="base" hangingPunct="0">
              <a:spcBef>
                <a:spcPct val="20000"/>
              </a:spcBef>
              <a:spcAft>
                <a:spcPct val="0"/>
              </a:spcAft>
              <a:buChar char="•"/>
              <a:defRPr sz="2400" kern="1200">
                <a:solidFill>
                  <a:schemeClr val="tx1"/>
                </a:solidFill>
                <a:latin typeface="+mn-lt"/>
                <a:ea typeface="宋体" panose="02010600030101010101" pitchFamily="2" charset="-122"/>
                <a:cs typeface="+mn-cs"/>
              </a:defRPr>
            </a:lvl3pPr>
            <a:lvl4pPr marL="1730375"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4pPr>
            <a:lvl5pPr marL="2138363"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400" u="sng" dirty="0" smtClean="0">
                <a:latin typeface="Cambria Math" panose="02040503050406030204" pitchFamily="18" charset="0"/>
                <a:ea typeface="Cambria Math" panose="02040503050406030204" pitchFamily="18" charset="0"/>
              </a:rPr>
              <a:t>Software Fault</a:t>
            </a:r>
            <a:r>
              <a:rPr lang="en-US" altLang="zh-CN" sz="2400" dirty="0" smtClean="0">
                <a:latin typeface="Cambria Math" panose="02040503050406030204" pitchFamily="18" charset="0"/>
                <a:ea typeface="Cambria Math" panose="02040503050406030204" pitchFamily="18" charset="0"/>
              </a:rPr>
              <a:t> : A static defect in the software (i.e., defect, bug)</a:t>
            </a:r>
          </a:p>
        </p:txBody>
      </p:sp>
      <p:sp>
        <p:nvSpPr>
          <p:cNvPr id="8" name="Text Box 6"/>
          <p:cNvSpPr txBox="1">
            <a:spLocks noChangeArrowheads="1"/>
          </p:cNvSpPr>
          <p:nvPr/>
        </p:nvSpPr>
        <p:spPr bwMode="auto">
          <a:xfrm>
            <a:off x="566736" y="2708681"/>
            <a:ext cx="4122701" cy="3022366"/>
          </a:xfrm>
          <a:prstGeom prst="rect">
            <a:avLst/>
          </a:prstGeom>
          <a:solidFill>
            <a:schemeClr val="bg1"/>
          </a:solidFill>
          <a:ln w="12700">
            <a:solidFill>
              <a:schemeClr val="tx1"/>
            </a:solidFill>
            <a:miter lim="800000"/>
            <a:headEnd type="none" w="sm" len="sm"/>
            <a:tailEnd type="none" w="sm" len="sm"/>
          </a:ln>
        </p:spPr>
        <p:txBody>
          <a:bodyPr wrap="square">
            <a:spAutoFit/>
          </a:bodyPr>
          <a:lstStyle>
            <a:defPPr>
              <a:defRPr lang="en-US"/>
            </a:defPPr>
            <a:lvl1pPr algn="l" rtl="0" eaLnBrk="0" fontAlgn="base" hangingPunct="0">
              <a:spcBef>
                <a:spcPct val="0"/>
              </a:spcBef>
              <a:spcAft>
                <a:spcPct val="0"/>
              </a:spcAft>
              <a:defRPr sz="2000" b="1" kern="1200">
                <a:solidFill>
                  <a:srgbClr val="FAFD00"/>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000" b="1" kern="1200">
                <a:solidFill>
                  <a:srgbClr val="FAFD00"/>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000" b="1" kern="1200">
                <a:solidFill>
                  <a:srgbClr val="FAFD00"/>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000" b="1" kern="1200">
                <a:solidFill>
                  <a:srgbClr val="FAFD00"/>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000" b="1" kern="1200">
                <a:solidFill>
                  <a:srgbClr val="FAFD00"/>
                </a:solidFill>
                <a:latin typeface="Times New Roman" panose="02020603050405020304" pitchFamily="18" charset="0"/>
                <a:ea typeface="+mn-ea"/>
                <a:cs typeface="+mn-cs"/>
              </a:defRPr>
            </a:lvl5pPr>
            <a:lvl6pPr marL="2286000" algn="l" defTabSz="914400" rtl="0" eaLnBrk="1" latinLnBrk="0" hangingPunct="1">
              <a:defRPr sz="2000" b="1" kern="1200">
                <a:solidFill>
                  <a:srgbClr val="FAFD00"/>
                </a:solidFill>
                <a:latin typeface="Times New Roman" panose="02020603050405020304" pitchFamily="18" charset="0"/>
                <a:ea typeface="+mn-ea"/>
                <a:cs typeface="+mn-cs"/>
              </a:defRPr>
            </a:lvl6pPr>
            <a:lvl7pPr marL="2743200" algn="l" defTabSz="914400" rtl="0" eaLnBrk="1" latinLnBrk="0" hangingPunct="1">
              <a:defRPr sz="2000" b="1" kern="1200">
                <a:solidFill>
                  <a:srgbClr val="FAFD00"/>
                </a:solidFill>
                <a:latin typeface="Times New Roman" panose="02020603050405020304" pitchFamily="18" charset="0"/>
                <a:ea typeface="+mn-ea"/>
                <a:cs typeface="+mn-cs"/>
              </a:defRPr>
            </a:lvl7pPr>
            <a:lvl8pPr marL="3200400" algn="l" defTabSz="914400" rtl="0" eaLnBrk="1" latinLnBrk="0" hangingPunct="1">
              <a:defRPr sz="2000" b="1" kern="1200">
                <a:solidFill>
                  <a:srgbClr val="FAFD00"/>
                </a:solidFill>
                <a:latin typeface="Times New Roman" panose="02020603050405020304" pitchFamily="18" charset="0"/>
                <a:ea typeface="+mn-ea"/>
                <a:cs typeface="+mn-cs"/>
              </a:defRPr>
            </a:lvl8pPr>
            <a:lvl9pPr marL="3657600" algn="l" defTabSz="914400" rtl="0" eaLnBrk="1" latinLnBrk="0" hangingPunct="1">
              <a:defRPr sz="2000" b="1" kern="1200">
                <a:solidFill>
                  <a:srgbClr val="FAFD00"/>
                </a:solidFill>
                <a:latin typeface="Times New Roman" panose="02020603050405020304" pitchFamily="18" charset="0"/>
                <a:ea typeface="+mn-ea"/>
                <a:cs typeface="+mn-cs"/>
              </a:defRPr>
            </a:lvl9pPr>
          </a:lstStyle>
          <a:p>
            <a:pPr>
              <a:lnSpc>
                <a:spcPct val="85000"/>
              </a:lnSpc>
            </a:pPr>
            <a:r>
              <a:rPr lang="en-US" altLang="en-US" sz="1600" b="0" dirty="0">
                <a:solidFill>
                  <a:schemeClr val="tx1"/>
                </a:solidFill>
                <a:latin typeface="+mj-lt"/>
              </a:rPr>
              <a:t>public static void </a:t>
            </a:r>
            <a:r>
              <a:rPr lang="en-US" altLang="zh-CN" sz="1600" b="0" dirty="0" err="1" smtClean="0">
                <a:solidFill>
                  <a:schemeClr val="tx1"/>
                </a:solidFill>
                <a:latin typeface="+mj-lt"/>
              </a:rPr>
              <a:t>C</a:t>
            </a:r>
            <a:r>
              <a:rPr lang="en-US" altLang="en-US" sz="1600" b="0" dirty="0" err="1" smtClean="0">
                <a:solidFill>
                  <a:schemeClr val="tx1"/>
                </a:solidFill>
                <a:latin typeface="+mj-lt"/>
              </a:rPr>
              <a:t>Sta</a:t>
            </a:r>
            <a:r>
              <a:rPr lang="en-US" altLang="en-US" sz="1600" b="0" dirty="0" smtClean="0">
                <a:solidFill>
                  <a:schemeClr val="tx1"/>
                </a:solidFill>
                <a:latin typeface="+mj-lt"/>
              </a:rPr>
              <a:t> </a:t>
            </a:r>
            <a:r>
              <a:rPr lang="en-US" altLang="en-US" sz="1600" b="0" dirty="0">
                <a:solidFill>
                  <a:schemeClr val="tx1"/>
                </a:solidFill>
                <a:latin typeface="+mj-lt"/>
              </a:rPr>
              <a:t>(</a:t>
            </a:r>
            <a:r>
              <a:rPr lang="en-US" altLang="en-US" sz="1600" b="0" dirty="0" err="1">
                <a:solidFill>
                  <a:schemeClr val="tx1"/>
                </a:solidFill>
                <a:latin typeface="+mj-lt"/>
              </a:rPr>
              <a:t>int</a:t>
            </a:r>
            <a:r>
              <a:rPr lang="en-US" altLang="en-US" sz="1600" b="0" dirty="0">
                <a:solidFill>
                  <a:schemeClr val="tx1"/>
                </a:solidFill>
                <a:latin typeface="+mj-lt"/>
              </a:rPr>
              <a:t> [ ] numbers)</a:t>
            </a:r>
          </a:p>
          <a:p>
            <a:pPr>
              <a:lnSpc>
                <a:spcPct val="85000"/>
              </a:lnSpc>
            </a:pPr>
            <a:r>
              <a:rPr lang="en-US" altLang="en-US" sz="1600" b="0" dirty="0">
                <a:solidFill>
                  <a:schemeClr val="tx1"/>
                </a:solidFill>
                <a:latin typeface="+mj-lt"/>
              </a:rPr>
              <a:t>{</a:t>
            </a:r>
          </a:p>
          <a:p>
            <a:pPr>
              <a:lnSpc>
                <a:spcPct val="85000"/>
              </a:lnSpc>
            </a:pPr>
            <a:r>
              <a:rPr lang="en-US" altLang="en-US" sz="1600" b="0" dirty="0">
                <a:solidFill>
                  <a:schemeClr val="tx1"/>
                </a:solidFill>
                <a:latin typeface="+mj-lt"/>
              </a:rPr>
              <a:t>     </a:t>
            </a:r>
            <a:r>
              <a:rPr lang="en-US" altLang="en-US" sz="1600" b="0" dirty="0" err="1">
                <a:solidFill>
                  <a:schemeClr val="tx1"/>
                </a:solidFill>
                <a:latin typeface="+mj-lt"/>
              </a:rPr>
              <a:t>int</a:t>
            </a:r>
            <a:r>
              <a:rPr lang="en-US" altLang="en-US" sz="1600" b="0" dirty="0">
                <a:solidFill>
                  <a:schemeClr val="tx1"/>
                </a:solidFill>
                <a:latin typeface="+mj-lt"/>
              </a:rPr>
              <a:t> </a:t>
            </a:r>
            <a:r>
              <a:rPr lang="en-US" altLang="en-US" sz="1600" b="0" dirty="0" smtClean="0">
                <a:solidFill>
                  <a:schemeClr val="tx1"/>
                </a:solidFill>
                <a:latin typeface="+mj-lt"/>
              </a:rPr>
              <a:t>length </a:t>
            </a:r>
            <a:r>
              <a:rPr lang="en-US" altLang="en-US" sz="1600" b="0" dirty="0">
                <a:solidFill>
                  <a:schemeClr val="tx1"/>
                </a:solidFill>
                <a:latin typeface="+mj-lt"/>
              </a:rPr>
              <a:t>= </a:t>
            </a:r>
            <a:r>
              <a:rPr lang="en-US" altLang="en-US" sz="1600" b="0" dirty="0" err="1" smtClean="0">
                <a:solidFill>
                  <a:schemeClr val="tx1"/>
                </a:solidFill>
                <a:latin typeface="+mj-lt"/>
              </a:rPr>
              <a:t>numbers.length</a:t>
            </a:r>
            <a:r>
              <a:rPr lang="en-US" altLang="en-US" sz="1600" b="0" dirty="0" smtClean="0">
                <a:solidFill>
                  <a:schemeClr val="tx1"/>
                </a:solidFill>
                <a:latin typeface="+mj-lt"/>
              </a:rPr>
              <a:t>;  </a:t>
            </a:r>
          </a:p>
          <a:p>
            <a:pPr>
              <a:lnSpc>
                <a:spcPct val="85000"/>
              </a:lnSpc>
            </a:pPr>
            <a:r>
              <a:rPr lang="en-US" altLang="en-US" sz="1600" b="0" dirty="0" smtClean="0">
                <a:solidFill>
                  <a:schemeClr val="tx1"/>
                </a:solidFill>
                <a:latin typeface="+mj-lt"/>
              </a:rPr>
              <a:t>     double mean</a:t>
            </a:r>
            <a:r>
              <a:rPr lang="en-US" altLang="en-US" sz="1600" b="0" dirty="0">
                <a:solidFill>
                  <a:schemeClr val="tx1"/>
                </a:solidFill>
                <a:latin typeface="+mj-lt"/>
              </a:rPr>
              <a:t>, </a:t>
            </a:r>
            <a:r>
              <a:rPr lang="en-US" altLang="en-US" sz="1600" b="0" dirty="0" smtClean="0">
                <a:solidFill>
                  <a:schemeClr val="tx1"/>
                </a:solidFill>
                <a:latin typeface="+mj-lt"/>
              </a:rPr>
              <a:t>sum;</a:t>
            </a:r>
            <a:endParaRPr lang="en-US" altLang="en-US" sz="1600" b="0" dirty="0">
              <a:solidFill>
                <a:schemeClr val="tx1"/>
              </a:solidFill>
              <a:latin typeface="+mj-lt"/>
            </a:endParaRPr>
          </a:p>
          <a:p>
            <a:pPr>
              <a:lnSpc>
                <a:spcPct val="85000"/>
              </a:lnSpc>
            </a:pPr>
            <a:endParaRPr lang="en-US" altLang="en-US" sz="1600" b="0" dirty="0">
              <a:solidFill>
                <a:schemeClr val="tx1"/>
              </a:solidFill>
              <a:latin typeface="+mj-lt"/>
            </a:endParaRPr>
          </a:p>
          <a:p>
            <a:pPr>
              <a:lnSpc>
                <a:spcPct val="85000"/>
              </a:lnSpc>
            </a:pPr>
            <a:r>
              <a:rPr lang="en-US" altLang="en-US" sz="1600" b="0" dirty="0">
                <a:solidFill>
                  <a:schemeClr val="tx1"/>
                </a:solidFill>
                <a:latin typeface="+mj-lt"/>
              </a:rPr>
              <a:t>     sum = 0.0;</a:t>
            </a:r>
          </a:p>
          <a:p>
            <a:pPr>
              <a:lnSpc>
                <a:spcPct val="85000"/>
              </a:lnSpc>
            </a:pPr>
            <a:r>
              <a:rPr lang="en-US" altLang="en-US" sz="1600" b="0" dirty="0">
                <a:solidFill>
                  <a:schemeClr val="tx1"/>
                </a:solidFill>
                <a:latin typeface="+mj-lt"/>
              </a:rPr>
              <a:t>     for (</a:t>
            </a:r>
            <a:r>
              <a:rPr lang="en-US" altLang="en-US" sz="1600" b="0" dirty="0" err="1">
                <a:solidFill>
                  <a:schemeClr val="tx1"/>
                </a:solidFill>
                <a:latin typeface="+mj-lt"/>
              </a:rPr>
              <a:t>int</a:t>
            </a:r>
            <a:r>
              <a:rPr lang="en-US" altLang="en-US" sz="1600" b="0" dirty="0">
                <a:solidFill>
                  <a:schemeClr val="tx1"/>
                </a:solidFill>
                <a:latin typeface="+mj-lt"/>
              </a:rPr>
              <a:t> </a:t>
            </a:r>
            <a:r>
              <a:rPr lang="en-US" altLang="en-US" sz="1600" b="0" dirty="0" err="1">
                <a:solidFill>
                  <a:schemeClr val="tx1"/>
                </a:solidFill>
                <a:latin typeface="+mj-lt"/>
              </a:rPr>
              <a:t>i</a:t>
            </a:r>
            <a:r>
              <a:rPr lang="en-US" altLang="en-US" sz="1600" b="0" dirty="0">
                <a:solidFill>
                  <a:schemeClr val="tx1"/>
                </a:solidFill>
                <a:latin typeface="+mj-lt"/>
              </a:rPr>
              <a:t> = </a:t>
            </a:r>
            <a:r>
              <a:rPr lang="en-US" altLang="en-US" sz="1600" b="0" dirty="0" smtClean="0">
                <a:solidFill>
                  <a:schemeClr val="tx1"/>
                </a:solidFill>
                <a:latin typeface="+mj-lt"/>
              </a:rPr>
              <a:t>1; </a:t>
            </a:r>
            <a:r>
              <a:rPr lang="en-US" altLang="en-US" sz="1600" b="0" dirty="0" err="1">
                <a:solidFill>
                  <a:schemeClr val="tx1"/>
                </a:solidFill>
                <a:latin typeface="+mj-lt"/>
              </a:rPr>
              <a:t>i</a:t>
            </a:r>
            <a:r>
              <a:rPr lang="en-US" altLang="en-US" sz="1600" b="0" dirty="0">
                <a:solidFill>
                  <a:schemeClr val="tx1"/>
                </a:solidFill>
                <a:latin typeface="+mj-lt"/>
              </a:rPr>
              <a:t> &lt; length; </a:t>
            </a:r>
            <a:r>
              <a:rPr lang="en-US" altLang="en-US" sz="1600" b="0" dirty="0" err="1">
                <a:solidFill>
                  <a:schemeClr val="tx1"/>
                </a:solidFill>
                <a:latin typeface="+mj-lt"/>
              </a:rPr>
              <a:t>i</a:t>
            </a:r>
            <a:r>
              <a:rPr lang="en-US" altLang="en-US" sz="1600" b="0" dirty="0" smtClean="0">
                <a:solidFill>
                  <a:schemeClr val="tx1"/>
                </a:solidFill>
                <a:latin typeface="+mj-lt"/>
              </a:rPr>
              <a:t>++)</a:t>
            </a:r>
            <a:r>
              <a:rPr lang="en-US" altLang="en-US" sz="1600" dirty="0" smtClean="0">
                <a:solidFill>
                  <a:schemeClr val="tx1"/>
                </a:solidFill>
                <a:latin typeface="+mj-lt"/>
              </a:rPr>
              <a:t>//</a:t>
            </a:r>
            <a:r>
              <a:rPr lang="en-US" altLang="en-US" sz="1600" dirty="0" err="1" smtClean="0">
                <a:solidFill>
                  <a:schemeClr val="tx1"/>
                </a:solidFill>
                <a:latin typeface="+mj-lt"/>
              </a:rPr>
              <a:t>i</a:t>
            </a:r>
            <a:r>
              <a:rPr lang="en-US" altLang="en-US" sz="1600" dirty="0" smtClean="0">
                <a:solidFill>
                  <a:schemeClr val="tx1"/>
                </a:solidFill>
                <a:latin typeface="+mj-lt"/>
              </a:rPr>
              <a:t>=0</a:t>
            </a:r>
            <a:endParaRPr lang="en-US" altLang="en-US" sz="1600" dirty="0">
              <a:solidFill>
                <a:schemeClr val="tx1"/>
              </a:solidFill>
              <a:latin typeface="+mj-lt"/>
            </a:endParaRPr>
          </a:p>
          <a:p>
            <a:pPr>
              <a:lnSpc>
                <a:spcPct val="85000"/>
              </a:lnSpc>
            </a:pPr>
            <a:r>
              <a:rPr lang="en-US" altLang="en-US" sz="1600" b="0" dirty="0">
                <a:solidFill>
                  <a:schemeClr val="tx1"/>
                </a:solidFill>
                <a:latin typeface="+mj-lt"/>
              </a:rPr>
              <a:t>     {</a:t>
            </a:r>
          </a:p>
          <a:p>
            <a:pPr>
              <a:lnSpc>
                <a:spcPct val="85000"/>
              </a:lnSpc>
            </a:pPr>
            <a:r>
              <a:rPr lang="en-US" altLang="en-US" sz="1600" b="0" dirty="0">
                <a:solidFill>
                  <a:schemeClr val="tx1"/>
                </a:solidFill>
                <a:latin typeface="+mj-lt"/>
              </a:rPr>
              <a:t>          sum += numbers [ </a:t>
            </a:r>
            <a:r>
              <a:rPr lang="en-US" altLang="en-US" sz="1600" b="0" dirty="0" err="1">
                <a:solidFill>
                  <a:schemeClr val="tx1"/>
                </a:solidFill>
                <a:latin typeface="+mj-lt"/>
              </a:rPr>
              <a:t>i</a:t>
            </a:r>
            <a:r>
              <a:rPr lang="en-US" altLang="en-US" sz="1600" b="0" dirty="0">
                <a:solidFill>
                  <a:schemeClr val="tx1"/>
                </a:solidFill>
                <a:latin typeface="+mj-lt"/>
              </a:rPr>
              <a:t> ];</a:t>
            </a:r>
          </a:p>
          <a:p>
            <a:pPr>
              <a:lnSpc>
                <a:spcPct val="85000"/>
              </a:lnSpc>
            </a:pPr>
            <a:r>
              <a:rPr lang="en-US" altLang="en-US" sz="1600" b="0" dirty="0">
                <a:solidFill>
                  <a:schemeClr val="tx1"/>
                </a:solidFill>
                <a:latin typeface="+mj-lt"/>
              </a:rPr>
              <a:t>     } </a:t>
            </a:r>
          </a:p>
          <a:p>
            <a:pPr>
              <a:lnSpc>
                <a:spcPct val="85000"/>
              </a:lnSpc>
            </a:pPr>
            <a:r>
              <a:rPr lang="en-US" altLang="en-US" sz="1600" b="0" dirty="0" smtClean="0">
                <a:solidFill>
                  <a:schemeClr val="tx1"/>
                </a:solidFill>
                <a:latin typeface="+mj-lt"/>
              </a:rPr>
              <a:t>     mean = sum / (double) length;</a:t>
            </a:r>
          </a:p>
          <a:p>
            <a:pPr>
              <a:lnSpc>
                <a:spcPct val="85000"/>
              </a:lnSpc>
            </a:pPr>
            <a:endParaRPr lang="en-US" altLang="en-US" sz="1600" b="0" dirty="0">
              <a:solidFill>
                <a:schemeClr val="tx1"/>
              </a:solidFill>
              <a:latin typeface="+mj-lt"/>
            </a:endParaRPr>
          </a:p>
          <a:p>
            <a:pPr>
              <a:lnSpc>
                <a:spcPct val="85000"/>
              </a:lnSpc>
            </a:pPr>
            <a:r>
              <a:rPr lang="en-US" altLang="en-US" sz="1600" b="0" dirty="0" smtClean="0">
                <a:solidFill>
                  <a:schemeClr val="tx1"/>
                </a:solidFill>
                <a:latin typeface="+mj-lt"/>
              </a:rPr>
              <a:t>     </a:t>
            </a:r>
            <a:r>
              <a:rPr lang="en-US" altLang="en-US" sz="1600" b="0" dirty="0" err="1" smtClean="0">
                <a:solidFill>
                  <a:schemeClr val="tx1"/>
                </a:solidFill>
                <a:latin typeface="+mj-lt"/>
              </a:rPr>
              <a:t>System.out.println</a:t>
            </a:r>
            <a:r>
              <a:rPr lang="en-US" altLang="en-US" sz="1600" b="0" dirty="0" smtClean="0">
                <a:solidFill>
                  <a:schemeClr val="tx1"/>
                </a:solidFill>
                <a:latin typeface="+mj-lt"/>
              </a:rPr>
              <a:t> </a:t>
            </a:r>
            <a:r>
              <a:rPr lang="en-US" altLang="en-US" sz="1600" b="0" dirty="0">
                <a:solidFill>
                  <a:schemeClr val="tx1"/>
                </a:solidFill>
                <a:latin typeface="+mj-lt"/>
              </a:rPr>
              <a:t>("mean: </a:t>
            </a:r>
            <a:r>
              <a:rPr lang="en-US" altLang="en-US" sz="1600" b="0" dirty="0" smtClean="0">
                <a:solidFill>
                  <a:schemeClr val="tx1"/>
                </a:solidFill>
                <a:latin typeface="+mj-lt"/>
              </a:rPr>
              <a:t> </a:t>
            </a:r>
            <a:r>
              <a:rPr lang="en-US" altLang="en-US" sz="1600" b="0" dirty="0">
                <a:solidFill>
                  <a:schemeClr val="tx1"/>
                </a:solidFill>
                <a:latin typeface="+mj-lt"/>
              </a:rPr>
              <a:t>" + mean);</a:t>
            </a:r>
          </a:p>
          <a:p>
            <a:pPr>
              <a:lnSpc>
                <a:spcPct val="85000"/>
              </a:lnSpc>
            </a:pPr>
            <a:r>
              <a:rPr lang="en-US" altLang="en-US" sz="1600" b="0" dirty="0" smtClean="0">
                <a:solidFill>
                  <a:schemeClr val="tx1"/>
                </a:solidFill>
                <a:latin typeface="+mj-lt"/>
              </a:rPr>
              <a:t>}</a:t>
            </a:r>
            <a:endParaRPr lang="en-US" altLang="en-US" sz="1600" b="0" dirty="0">
              <a:solidFill>
                <a:schemeClr val="tx1"/>
              </a:solidFill>
              <a:latin typeface="+mj-lt"/>
            </a:endParaRPr>
          </a:p>
        </p:txBody>
      </p:sp>
      <p:sp>
        <p:nvSpPr>
          <p:cNvPr id="9" name="爆炸形 1 8"/>
          <p:cNvSpPr/>
          <p:nvPr/>
        </p:nvSpPr>
        <p:spPr>
          <a:xfrm>
            <a:off x="5791200" y="3276600"/>
            <a:ext cx="2078182" cy="1870364"/>
          </a:xfrm>
          <a:prstGeom prst="irregularSeal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smtClean="0">
                <a:solidFill>
                  <a:schemeClr val="tx1"/>
                </a:solidFill>
              </a:rPr>
              <a:t>Fault</a:t>
            </a:r>
            <a:endParaRPr lang="zh-CN" altLang="en-US" sz="3200" dirty="0">
              <a:solidFill>
                <a:schemeClr val="tx1"/>
              </a:solidFill>
            </a:endParaRPr>
          </a:p>
        </p:txBody>
      </p:sp>
    </p:spTree>
    <p:extLst>
      <p:ext uri="{BB962C8B-B14F-4D97-AF65-F5344CB8AC3E}">
        <p14:creationId xmlns:p14="http://schemas.microsoft.com/office/powerpoint/2010/main" val="150914247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16"/>
          <p:cNvSpPr>
            <a:spLocks noGrp="1" noChangeArrowheads="1"/>
          </p:cNvSpPr>
          <p:nvPr>
            <p:ph type="title"/>
          </p:nvPr>
        </p:nvSpPr>
        <p:spPr>
          <a:xfrm>
            <a:off x="1295400" y="152400"/>
            <a:ext cx="6705600" cy="838200"/>
          </a:xfrm>
        </p:spPr>
        <p:txBody>
          <a:bodyPr/>
          <a:lstStyle/>
          <a:p>
            <a:pPr eaLnBrk="1" hangingPunct="1"/>
            <a:r>
              <a:rPr lang="en-US" altLang="zh-CN" sz="4000" dirty="0" smtClean="0">
                <a:latin typeface="Cambria" panose="02040503050406030204" pitchFamily="18" charset="0"/>
              </a:rPr>
              <a:t>Introduction</a:t>
            </a:r>
            <a:endParaRPr lang="zh-CN" altLang="zh-CN" dirty="0" smtClean="0">
              <a:latin typeface="Cambria" panose="02040503050406030204" pitchFamily="18" charset="0"/>
            </a:endParaRPr>
          </a:p>
        </p:txBody>
      </p:sp>
      <p:sp>
        <p:nvSpPr>
          <p:cNvPr id="6" name="Rectangle 3"/>
          <p:cNvSpPr txBox="1">
            <a:spLocks noChangeArrowheads="1"/>
          </p:cNvSpPr>
          <p:nvPr/>
        </p:nvSpPr>
        <p:spPr bwMode="auto">
          <a:xfrm>
            <a:off x="304800" y="1246873"/>
            <a:ext cx="8686800" cy="8728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noAutofit/>
          </a:bodyPr>
          <a:lstStyle>
            <a:lvl1pPr marL="449263" indent="-449263" algn="l" rtl="0" eaLnBrk="0" fontAlgn="base" hangingPunct="0">
              <a:lnSpc>
                <a:spcPct val="110000"/>
              </a:lnSpc>
              <a:spcBef>
                <a:spcPct val="20000"/>
              </a:spcBef>
              <a:spcAft>
                <a:spcPct val="0"/>
              </a:spcAft>
              <a:buSzPct val="120000"/>
              <a:buBlip>
                <a:blip r:embed="rId3"/>
              </a:buBlip>
              <a:defRPr sz="2800" kern="1200">
                <a:solidFill>
                  <a:srgbClr val="133984"/>
                </a:solidFill>
                <a:latin typeface="+mn-lt"/>
                <a:ea typeface="+mn-ea"/>
                <a:cs typeface="+mn-cs"/>
              </a:defRPr>
            </a:lvl1pPr>
            <a:lvl2pPr marL="914400" indent="-285750" algn="l" rtl="0" eaLnBrk="0" fontAlgn="base" hangingPunct="0">
              <a:lnSpc>
                <a:spcPct val="110000"/>
              </a:lnSpc>
              <a:spcBef>
                <a:spcPct val="20000"/>
              </a:spcBef>
              <a:spcAft>
                <a:spcPct val="0"/>
              </a:spcAft>
              <a:buClr>
                <a:srgbClr val="000066"/>
              </a:buClr>
              <a:buChar char="•"/>
              <a:defRPr sz="2400" kern="1200">
                <a:solidFill>
                  <a:srgbClr val="133984"/>
                </a:solidFill>
                <a:latin typeface="+mn-lt"/>
                <a:ea typeface="+mn-ea"/>
                <a:cs typeface="+mn-cs"/>
              </a:defRPr>
            </a:lvl2pPr>
            <a:lvl3pPr marL="1322388" indent="-228600" algn="l" rtl="0" eaLnBrk="0" fontAlgn="base" hangingPunct="0">
              <a:spcBef>
                <a:spcPct val="20000"/>
              </a:spcBef>
              <a:spcAft>
                <a:spcPct val="0"/>
              </a:spcAft>
              <a:buChar char="•"/>
              <a:defRPr sz="2400" kern="1200">
                <a:solidFill>
                  <a:schemeClr val="tx1"/>
                </a:solidFill>
                <a:latin typeface="+mn-lt"/>
                <a:ea typeface="宋体" panose="02010600030101010101" pitchFamily="2" charset="-122"/>
                <a:cs typeface="+mn-cs"/>
              </a:defRPr>
            </a:lvl3pPr>
            <a:lvl4pPr marL="1730375"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4pPr>
            <a:lvl5pPr marL="2138363"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400" u="sng" dirty="0" smtClean="0">
                <a:latin typeface="Cambria Math" panose="02040503050406030204" pitchFamily="18" charset="0"/>
                <a:ea typeface="Cambria Math" panose="02040503050406030204" pitchFamily="18" charset="0"/>
              </a:rPr>
              <a:t>Software Error </a:t>
            </a:r>
            <a:r>
              <a:rPr lang="en-US" altLang="zh-CN" sz="2400" dirty="0" smtClean="0">
                <a:latin typeface="Cambria Math" panose="02040503050406030204" pitchFamily="18" charset="0"/>
                <a:ea typeface="Cambria Math" panose="02040503050406030204" pitchFamily="18" charset="0"/>
              </a:rPr>
              <a:t>: An incorrect internal state that is the manifestation of some fault</a:t>
            </a:r>
            <a:endParaRPr lang="en-US" altLang="zh-CN" sz="2400" dirty="0">
              <a:latin typeface="Cambria Math" panose="02040503050406030204" pitchFamily="18" charset="0"/>
              <a:ea typeface="Cambria Math" panose="02040503050406030204" pitchFamily="18" charset="0"/>
            </a:endParaRPr>
          </a:p>
        </p:txBody>
      </p:sp>
      <p:sp>
        <p:nvSpPr>
          <p:cNvPr id="7" name="Text Box 6"/>
          <p:cNvSpPr txBox="1">
            <a:spLocks noChangeArrowheads="1"/>
          </p:cNvSpPr>
          <p:nvPr/>
        </p:nvSpPr>
        <p:spPr bwMode="auto">
          <a:xfrm>
            <a:off x="519114" y="2718062"/>
            <a:ext cx="4122701" cy="3022366"/>
          </a:xfrm>
          <a:prstGeom prst="rect">
            <a:avLst/>
          </a:prstGeom>
          <a:solidFill>
            <a:schemeClr val="bg1"/>
          </a:solidFill>
          <a:ln w="12700">
            <a:solidFill>
              <a:schemeClr val="tx1"/>
            </a:solidFill>
            <a:miter lim="800000"/>
            <a:headEnd type="none" w="sm" len="sm"/>
            <a:tailEnd type="none" w="sm" len="sm"/>
          </a:ln>
        </p:spPr>
        <p:txBody>
          <a:bodyPr wrap="square">
            <a:spAutoFit/>
          </a:bodyPr>
          <a:lstStyle>
            <a:defPPr>
              <a:defRPr lang="en-US"/>
            </a:defPPr>
            <a:lvl1pPr algn="l" rtl="0" eaLnBrk="0" fontAlgn="base" hangingPunct="0">
              <a:spcBef>
                <a:spcPct val="0"/>
              </a:spcBef>
              <a:spcAft>
                <a:spcPct val="0"/>
              </a:spcAft>
              <a:defRPr sz="2000" b="1" kern="1200">
                <a:solidFill>
                  <a:srgbClr val="FAFD00"/>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000" b="1" kern="1200">
                <a:solidFill>
                  <a:srgbClr val="FAFD00"/>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000" b="1" kern="1200">
                <a:solidFill>
                  <a:srgbClr val="FAFD00"/>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000" b="1" kern="1200">
                <a:solidFill>
                  <a:srgbClr val="FAFD00"/>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000" b="1" kern="1200">
                <a:solidFill>
                  <a:srgbClr val="FAFD00"/>
                </a:solidFill>
                <a:latin typeface="Times New Roman" panose="02020603050405020304" pitchFamily="18" charset="0"/>
                <a:ea typeface="+mn-ea"/>
                <a:cs typeface="+mn-cs"/>
              </a:defRPr>
            </a:lvl5pPr>
            <a:lvl6pPr marL="2286000" algn="l" defTabSz="914400" rtl="0" eaLnBrk="1" latinLnBrk="0" hangingPunct="1">
              <a:defRPr sz="2000" b="1" kern="1200">
                <a:solidFill>
                  <a:srgbClr val="FAFD00"/>
                </a:solidFill>
                <a:latin typeface="Times New Roman" panose="02020603050405020304" pitchFamily="18" charset="0"/>
                <a:ea typeface="+mn-ea"/>
                <a:cs typeface="+mn-cs"/>
              </a:defRPr>
            </a:lvl6pPr>
            <a:lvl7pPr marL="2743200" algn="l" defTabSz="914400" rtl="0" eaLnBrk="1" latinLnBrk="0" hangingPunct="1">
              <a:defRPr sz="2000" b="1" kern="1200">
                <a:solidFill>
                  <a:srgbClr val="FAFD00"/>
                </a:solidFill>
                <a:latin typeface="Times New Roman" panose="02020603050405020304" pitchFamily="18" charset="0"/>
                <a:ea typeface="+mn-ea"/>
                <a:cs typeface="+mn-cs"/>
              </a:defRPr>
            </a:lvl7pPr>
            <a:lvl8pPr marL="3200400" algn="l" defTabSz="914400" rtl="0" eaLnBrk="1" latinLnBrk="0" hangingPunct="1">
              <a:defRPr sz="2000" b="1" kern="1200">
                <a:solidFill>
                  <a:srgbClr val="FAFD00"/>
                </a:solidFill>
                <a:latin typeface="Times New Roman" panose="02020603050405020304" pitchFamily="18" charset="0"/>
                <a:ea typeface="+mn-ea"/>
                <a:cs typeface="+mn-cs"/>
              </a:defRPr>
            </a:lvl8pPr>
            <a:lvl9pPr marL="3657600" algn="l" defTabSz="914400" rtl="0" eaLnBrk="1" latinLnBrk="0" hangingPunct="1">
              <a:defRPr sz="2000" b="1" kern="1200">
                <a:solidFill>
                  <a:srgbClr val="FAFD00"/>
                </a:solidFill>
                <a:latin typeface="Times New Roman" panose="02020603050405020304" pitchFamily="18" charset="0"/>
                <a:ea typeface="+mn-ea"/>
                <a:cs typeface="+mn-cs"/>
              </a:defRPr>
            </a:lvl9pPr>
          </a:lstStyle>
          <a:p>
            <a:pPr>
              <a:lnSpc>
                <a:spcPct val="85000"/>
              </a:lnSpc>
            </a:pPr>
            <a:r>
              <a:rPr lang="en-US" altLang="en-US" sz="1600" b="0" dirty="0">
                <a:solidFill>
                  <a:schemeClr val="tx1"/>
                </a:solidFill>
                <a:latin typeface="+mj-lt"/>
              </a:rPr>
              <a:t>public static void </a:t>
            </a:r>
            <a:r>
              <a:rPr lang="en-US" altLang="zh-CN" sz="1600" b="0" dirty="0" err="1" smtClean="0">
                <a:solidFill>
                  <a:schemeClr val="tx1"/>
                </a:solidFill>
                <a:latin typeface="+mj-lt"/>
              </a:rPr>
              <a:t>C</a:t>
            </a:r>
            <a:r>
              <a:rPr lang="en-US" altLang="en-US" sz="1600" b="0" dirty="0" err="1" smtClean="0">
                <a:solidFill>
                  <a:schemeClr val="tx1"/>
                </a:solidFill>
                <a:latin typeface="+mj-lt"/>
              </a:rPr>
              <a:t>Sta</a:t>
            </a:r>
            <a:r>
              <a:rPr lang="en-US" altLang="en-US" sz="1600" b="0" dirty="0" smtClean="0">
                <a:solidFill>
                  <a:schemeClr val="tx1"/>
                </a:solidFill>
                <a:latin typeface="+mj-lt"/>
              </a:rPr>
              <a:t> </a:t>
            </a:r>
            <a:r>
              <a:rPr lang="en-US" altLang="en-US" sz="1600" b="0" dirty="0">
                <a:solidFill>
                  <a:schemeClr val="tx1"/>
                </a:solidFill>
                <a:latin typeface="+mj-lt"/>
              </a:rPr>
              <a:t>(</a:t>
            </a:r>
            <a:r>
              <a:rPr lang="en-US" altLang="en-US" sz="1600" b="0" dirty="0" err="1">
                <a:solidFill>
                  <a:schemeClr val="tx1"/>
                </a:solidFill>
                <a:latin typeface="+mj-lt"/>
              </a:rPr>
              <a:t>int</a:t>
            </a:r>
            <a:r>
              <a:rPr lang="en-US" altLang="en-US" sz="1600" b="0" dirty="0">
                <a:solidFill>
                  <a:schemeClr val="tx1"/>
                </a:solidFill>
                <a:latin typeface="+mj-lt"/>
              </a:rPr>
              <a:t> [ ] numbers)</a:t>
            </a:r>
          </a:p>
          <a:p>
            <a:pPr>
              <a:lnSpc>
                <a:spcPct val="85000"/>
              </a:lnSpc>
            </a:pPr>
            <a:r>
              <a:rPr lang="en-US" altLang="en-US" sz="1600" b="0" dirty="0">
                <a:solidFill>
                  <a:schemeClr val="tx1"/>
                </a:solidFill>
                <a:latin typeface="+mj-lt"/>
              </a:rPr>
              <a:t>{</a:t>
            </a:r>
          </a:p>
          <a:p>
            <a:pPr>
              <a:lnSpc>
                <a:spcPct val="85000"/>
              </a:lnSpc>
            </a:pPr>
            <a:r>
              <a:rPr lang="en-US" altLang="en-US" sz="1600" b="0" dirty="0">
                <a:solidFill>
                  <a:schemeClr val="tx1"/>
                </a:solidFill>
                <a:latin typeface="+mj-lt"/>
              </a:rPr>
              <a:t>     </a:t>
            </a:r>
            <a:r>
              <a:rPr lang="en-US" altLang="en-US" sz="1600" b="0" dirty="0" err="1">
                <a:solidFill>
                  <a:schemeClr val="tx1"/>
                </a:solidFill>
                <a:latin typeface="+mj-lt"/>
              </a:rPr>
              <a:t>int</a:t>
            </a:r>
            <a:r>
              <a:rPr lang="en-US" altLang="en-US" sz="1600" b="0" dirty="0">
                <a:solidFill>
                  <a:schemeClr val="tx1"/>
                </a:solidFill>
                <a:latin typeface="+mj-lt"/>
              </a:rPr>
              <a:t> </a:t>
            </a:r>
            <a:r>
              <a:rPr lang="en-US" altLang="en-US" sz="1600" b="0" dirty="0" smtClean="0">
                <a:solidFill>
                  <a:schemeClr val="tx1"/>
                </a:solidFill>
                <a:latin typeface="+mj-lt"/>
              </a:rPr>
              <a:t>length </a:t>
            </a:r>
            <a:r>
              <a:rPr lang="en-US" altLang="en-US" sz="1600" b="0" dirty="0">
                <a:solidFill>
                  <a:schemeClr val="tx1"/>
                </a:solidFill>
                <a:latin typeface="+mj-lt"/>
              </a:rPr>
              <a:t>= </a:t>
            </a:r>
            <a:r>
              <a:rPr lang="en-US" altLang="en-US" sz="1600" b="0" dirty="0" err="1" smtClean="0">
                <a:solidFill>
                  <a:schemeClr val="tx1"/>
                </a:solidFill>
                <a:latin typeface="+mj-lt"/>
              </a:rPr>
              <a:t>numbers.length</a:t>
            </a:r>
            <a:r>
              <a:rPr lang="en-US" altLang="en-US" sz="1600" b="0" dirty="0" smtClean="0">
                <a:solidFill>
                  <a:schemeClr val="tx1"/>
                </a:solidFill>
                <a:latin typeface="+mj-lt"/>
              </a:rPr>
              <a:t>;  </a:t>
            </a:r>
          </a:p>
          <a:p>
            <a:pPr>
              <a:lnSpc>
                <a:spcPct val="85000"/>
              </a:lnSpc>
            </a:pPr>
            <a:r>
              <a:rPr lang="en-US" altLang="en-US" sz="1600" b="0" dirty="0" smtClean="0">
                <a:solidFill>
                  <a:schemeClr val="tx1"/>
                </a:solidFill>
                <a:latin typeface="+mj-lt"/>
              </a:rPr>
              <a:t>     double mean</a:t>
            </a:r>
            <a:r>
              <a:rPr lang="en-US" altLang="en-US" sz="1600" b="0" dirty="0">
                <a:solidFill>
                  <a:schemeClr val="tx1"/>
                </a:solidFill>
                <a:latin typeface="+mj-lt"/>
              </a:rPr>
              <a:t>, </a:t>
            </a:r>
            <a:r>
              <a:rPr lang="en-US" altLang="en-US" sz="1600" b="0" dirty="0" smtClean="0">
                <a:solidFill>
                  <a:schemeClr val="tx1"/>
                </a:solidFill>
                <a:latin typeface="+mj-lt"/>
              </a:rPr>
              <a:t>sum;</a:t>
            </a:r>
            <a:endParaRPr lang="en-US" altLang="en-US" sz="1600" b="0" dirty="0">
              <a:solidFill>
                <a:schemeClr val="tx1"/>
              </a:solidFill>
              <a:latin typeface="+mj-lt"/>
            </a:endParaRPr>
          </a:p>
          <a:p>
            <a:pPr>
              <a:lnSpc>
                <a:spcPct val="85000"/>
              </a:lnSpc>
            </a:pPr>
            <a:endParaRPr lang="en-US" altLang="en-US" sz="1600" b="0" dirty="0">
              <a:solidFill>
                <a:schemeClr val="tx1"/>
              </a:solidFill>
              <a:latin typeface="+mj-lt"/>
            </a:endParaRPr>
          </a:p>
          <a:p>
            <a:pPr>
              <a:lnSpc>
                <a:spcPct val="85000"/>
              </a:lnSpc>
            </a:pPr>
            <a:r>
              <a:rPr lang="en-US" altLang="en-US" sz="1600" b="0" dirty="0">
                <a:solidFill>
                  <a:schemeClr val="tx1"/>
                </a:solidFill>
                <a:latin typeface="+mj-lt"/>
              </a:rPr>
              <a:t>     sum = 0.0;</a:t>
            </a:r>
          </a:p>
          <a:p>
            <a:pPr>
              <a:lnSpc>
                <a:spcPct val="85000"/>
              </a:lnSpc>
            </a:pPr>
            <a:r>
              <a:rPr lang="en-US" altLang="en-US" sz="1600" b="0" dirty="0">
                <a:solidFill>
                  <a:schemeClr val="tx1"/>
                </a:solidFill>
                <a:latin typeface="+mj-lt"/>
              </a:rPr>
              <a:t>     for (</a:t>
            </a:r>
            <a:r>
              <a:rPr lang="en-US" altLang="en-US" sz="1600" b="0" dirty="0" err="1">
                <a:solidFill>
                  <a:schemeClr val="tx1"/>
                </a:solidFill>
                <a:latin typeface="+mj-lt"/>
              </a:rPr>
              <a:t>int</a:t>
            </a:r>
            <a:r>
              <a:rPr lang="en-US" altLang="en-US" sz="1600" b="0" dirty="0">
                <a:solidFill>
                  <a:schemeClr val="tx1"/>
                </a:solidFill>
                <a:latin typeface="+mj-lt"/>
              </a:rPr>
              <a:t> </a:t>
            </a:r>
            <a:r>
              <a:rPr lang="en-US" altLang="en-US" sz="1600" b="0" dirty="0" err="1">
                <a:solidFill>
                  <a:schemeClr val="tx1"/>
                </a:solidFill>
                <a:latin typeface="+mj-lt"/>
              </a:rPr>
              <a:t>i</a:t>
            </a:r>
            <a:r>
              <a:rPr lang="en-US" altLang="en-US" sz="1600" b="0" dirty="0">
                <a:solidFill>
                  <a:schemeClr val="tx1"/>
                </a:solidFill>
                <a:latin typeface="+mj-lt"/>
              </a:rPr>
              <a:t> = </a:t>
            </a:r>
            <a:r>
              <a:rPr lang="en-US" altLang="en-US" sz="1600" b="0" dirty="0" smtClean="0">
                <a:solidFill>
                  <a:schemeClr val="tx1"/>
                </a:solidFill>
                <a:latin typeface="+mj-lt"/>
              </a:rPr>
              <a:t>1; </a:t>
            </a:r>
            <a:r>
              <a:rPr lang="en-US" altLang="en-US" sz="1600" b="0" dirty="0" err="1">
                <a:solidFill>
                  <a:schemeClr val="tx1"/>
                </a:solidFill>
                <a:latin typeface="+mj-lt"/>
              </a:rPr>
              <a:t>i</a:t>
            </a:r>
            <a:r>
              <a:rPr lang="en-US" altLang="en-US" sz="1600" b="0" dirty="0">
                <a:solidFill>
                  <a:schemeClr val="tx1"/>
                </a:solidFill>
                <a:latin typeface="+mj-lt"/>
              </a:rPr>
              <a:t> &lt; length; </a:t>
            </a:r>
            <a:r>
              <a:rPr lang="en-US" altLang="en-US" sz="1600" b="0" dirty="0" err="1">
                <a:solidFill>
                  <a:schemeClr val="tx1"/>
                </a:solidFill>
                <a:latin typeface="+mj-lt"/>
              </a:rPr>
              <a:t>i</a:t>
            </a:r>
            <a:r>
              <a:rPr lang="en-US" altLang="en-US" sz="1600" b="0" dirty="0" smtClean="0">
                <a:solidFill>
                  <a:schemeClr val="tx1"/>
                </a:solidFill>
                <a:latin typeface="+mj-lt"/>
              </a:rPr>
              <a:t>++)</a:t>
            </a:r>
            <a:r>
              <a:rPr lang="en-US" altLang="en-US" sz="1600" dirty="0" smtClean="0">
                <a:solidFill>
                  <a:schemeClr val="tx1"/>
                </a:solidFill>
                <a:latin typeface="+mj-lt"/>
              </a:rPr>
              <a:t>//</a:t>
            </a:r>
            <a:r>
              <a:rPr lang="en-US" altLang="en-US" sz="1600" dirty="0" err="1" smtClean="0">
                <a:solidFill>
                  <a:schemeClr val="tx1"/>
                </a:solidFill>
                <a:latin typeface="+mj-lt"/>
              </a:rPr>
              <a:t>i</a:t>
            </a:r>
            <a:r>
              <a:rPr lang="en-US" altLang="en-US" sz="1600" dirty="0" smtClean="0">
                <a:solidFill>
                  <a:schemeClr val="tx1"/>
                </a:solidFill>
                <a:latin typeface="+mj-lt"/>
              </a:rPr>
              <a:t>=0</a:t>
            </a:r>
            <a:endParaRPr lang="en-US" altLang="en-US" sz="1600" dirty="0">
              <a:solidFill>
                <a:schemeClr val="tx1"/>
              </a:solidFill>
              <a:latin typeface="+mj-lt"/>
            </a:endParaRPr>
          </a:p>
          <a:p>
            <a:pPr>
              <a:lnSpc>
                <a:spcPct val="85000"/>
              </a:lnSpc>
            </a:pPr>
            <a:r>
              <a:rPr lang="en-US" altLang="en-US" sz="1600" b="0" dirty="0">
                <a:solidFill>
                  <a:schemeClr val="tx1"/>
                </a:solidFill>
                <a:latin typeface="+mj-lt"/>
              </a:rPr>
              <a:t>     {</a:t>
            </a:r>
          </a:p>
          <a:p>
            <a:pPr>
              <a:lnSpc>
                <a:spcPct val="85000"/>
              </a:lnSpc>
            </a:pPr>
            <a:r>
              <a:rPr lang="en-US" altLang="en-US" sz="1600" b="0" dirty="0">
                <a:solidFill>
                  <a:schemeClr val="tx1"/>
                </a:solidFill>
                <a:latin typeface="+mj-lt"/>
              </a:rPr>
              <a:t>          sum += numbers [ </a:t>
            </a:r>
            <a:r>
              <a:rPr lang="en-US" altLang="en-US" sz="1600" b="0" dirty="0" err="1">
                <a:solidFill>
                  <a:schemeClr val="tx1"/>
                </a:solidFill>
                <a:latin typeface="+mj-lt"/>
              </a:rPr>
              <a:t>i</a:t>
            </a:r>
            <a:r>
              <a:rPr lang="en-US" altLang="en-US" sz="1600" b="0" dirty="0">
                <a:solidFill>
                  <a:schemeClr val="tx1"/>
                </a:solidFill>
                <a:latin typeface="+mj-lt"/>
              </a:rPr>
              <a:t> ];</a:t>
            </a:r>
          </a:p>
          <a:p>
            <a:pPr>
              <a:lnSpc>
                <a:spcPct val="85000"/>
              </a:lnSpc>
            </a:pPr>
            <a:r>
              <a:rPr lang="en-US" altLang="en-US" sz="1600" b="0" dirty="0">
                <a:solidFill>
                  <a:schemeClr val="tx1"/>
                </a:solidFill>
                <a:latin typeface="+mj-lt"/>
              </a:rPr>
              <a:t>     } </a:t>
            </a:r>
          </a:p>
          <a:p>
            <a:pPr>
              <a:lnSpc>
                <a:spcPct val="85000"/>
              </a:lnSpc>
            </a:pPr>
            <a:r>
              <a:rPr lang="en-US" altLang="en-US" sz="1600" b="0" dirty="0" smtClean="0">
                <a:solidFill>
                  <a:schemeClr val="tx1"/>
                </a:solidFill>
                <a:latin typeface="+mj-lt"/>
              </a:rPr>
              <a:t>     mean = sum / (double) length;</a:t>
            </a:r>
          </a:p>
          <a:p>
            <a:pPr>
              <a:lnSpc>
                <a:spcPct val="85000"/>
              </a:lnSpc>
            </a:pPr>
            <a:endParaRPr lang="en-US" altLang="en-US" sz="1600" b="0" dirty="0">
              <a:solidFill>
                <a:schemeClr val="tx1"/>
              </a:solidFill>
              <a:latin typeface="+mj-lt"/>
            </a:endParaRPr>
          </a:p>
          <a:p>
            <a:pPr>
              <a:lnSpc>
                <a:spcPct val="85000"/>
              </a:lnSpc>
            </a:pPr>
            <a:r>
              <a:rPr lang="en-US" altLang="en-US" sz="1600" b="0" dirty="0" smtClean="0">
                <a:solidFill>
                  <a:schemeClr val="tx1"/>
                </a:solidFill>
                <a:latin typeface="+mj-lt"/>
              </a:rPr>
              <a:t>     </a:t>
            </a:r>
            <a:r>
              <a:rPr lang="en-US" altLang="en-US" sz="1600" b="0" dirty="0" err="1" smtClean="0">
                <a:solidFill>
                  <a:schemeClr val="tx1"/>
                </a:solidFill>
                <a:latin typeface="+mj-lt"/>
              </a:rPr>
              <a:t>System.out.println</a:t>
            </a:r>
            <a:r>
              <a:rPr lang="en-US" altLang="en-US" sz="1600" b="0" dirty="0" smtClean="0">
                <a:solidFill>
                  <a:schemeClr val="tx1"/>
                </a:solidFill>
                <a:latin typeface="+mj-lt"/>
              </a:rPr>
              <a:t> </a:t>
            </a:r>
            <a:r>
              <a:rPr lang="en-US" altLang="en-US" sz="1600" b="0" dirty="0">
                <a:solidFill>
                  <a:schemeClr val="tx1"/>
                </a:solidFill>
                <a:latin typeface="+mj-lt"/>
              </a:rPr>
              <a:t>("mean: </a:t>
            </a:r>
            <a:r>
              <a:rPr lang="en-US" altLang="en-US" sz="1600" b="0" dirty="0" smtClean="0">
                <a:solidFill>
                  <a:schemeClr val="tx1"/>
                </a:solidFill>
                <a:latin typeface="+mj-lt"/>
              </a:rPr>
              <a:t> </a:t>
            </a:r>
            <a:r>
              <a:rPr lang="en-US" altLang="en-US" sz="1600" b="0" dirty="0">
                <a:solidFill>
                  <a:schemeClr val="tx1"/>
                </a:solidFill>
                <a:latin typeface="+mj-lt"/>
              </a:rPr>
              <a:t>" + mean);</a:t>
            </a:r>
          </a:p>
          <a:p>
            <a:pPr>
              <a:lnSpc>
                <a:spcPct val="85000"/>
              </a:lnSpc>
            </a:pPr>
            <a:r>
              <a:rPr lang="en-US" altLang="en-US" sz="1600" b="0" dirty="0" smtClean="0">
                <a:solidFill>
                  <a:schemeClr val="tx1"/>
                </a:solidFill>
                <a:latin typeface="+mj-lt"/>
              </a:rPr>
              <a:t>}</a:t>
            </a:r>
            <a:endParaRPr lang="en-US" altLang="en-US" sz="1600" b="0" dirty="0">
              <a:solidFill>
                <a:schemeClr val="tx1"/>
              </a:solidFill>
              <a:latin typeface="+mj-lt"/>
            </a:endParaRPr>
          </a:p>
        </p:txBody>
      </p:sp>
      <p:sp>
        <p:nvSpPr>
          <p:cNvPr id="10" name="爆炸形 1 9"/>
          <p:cNvSpPr/>
          <p:nvPr/>
        </p:nvSpPr>
        <p:spPr>
          <a:xfrm>
            <a:off x="7148370" y="3248819"/>
            <a:ext cx="2078182" cy="1870364"/>
          </a:xfrm>
          <a:prstGeom prst="irregularSeal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smtClean="0">
                <a:solidFill>
                  <a:schemeClr val="tx1"/>
                </a:solidFill>
              </a:rPr>
              <a:t>Error</a:t>
            </a:r>
            <a:endParaRPr lang="zh-CN" altLang="en-US" sz="3200" dirty="0">
              <a:solidFill>
                <a:schemeClr val="tx1"/>
              </a:solidFill>
            </a:endParaRPr>
          </a:p>
        </p:txBody>
      </p:sp>
      <p:sp>
        <p:nvSpPr>
          <p:cNvPr id="11" name="矩形 10"/>
          <p:cNvSpPr/>
          <p:nvPr/>
        </p:nvSpPr>
        <p:spPr>
          <a:xfrm>
            <a:off x="4844240" y="2728456"/>
            <a:ext cx="2512932" cy="461665"/>
          </a:xfrm>
          <a:prstGeom prst="rect">
            <a:avLst/>
          </a:prstGeom>
        </p:spPr>
        <p:txBody>
          <a:bodyPr wrap="none">
            <a:spAutoFit/>
          </a:bodyPr>
          <a:lstStyle/>
          <a:p>
            <a:r>
              <a:rPr lang="en-US" altLang="zh-CN" dirty="0" smtClean="0">
                <a:latin typeface="Cambria Math" panose="02040503050406030204" pitchFamily="18" charset="0"/>
                <a:ea typeface="Cambria Math" panose="02040503050406030204" pitchFamily="18" charset="0"/>
              </a:rPr>
              <a:t>Test Input: [3,4,5]</a:t>
            </a:r>
            <a:endParaRPr lang="zh-CN" altLang="en-US" dirty="0">
              <a:latin typeface="Cambria Math" panose="02040503050406030204" pitchFamily="18" charset="0"/>
            </a:endParaRPr>
          </a:p>
        </p:txBody>
      </p:sp>
      <p:sp>
        <p:nvSpPr>
          <p:cNvPr id="12" name="矩形 11"/>
          <p:cNvSpPr/>
          <p:nvPr/>
        </p:nvSpPr>
        <p:spPr>
          <a:xfrm>
            <a:off x="4844024" y="3599226"/>
            <a:ext cx="1941557" cy="461665"/>
          </a:xfrm>
          <a:prstGeom prst="rect">
            <a:avLst/>
          </a:prstGeom>
        </p:spPr>
        <p:txBody>
          <a:bodyPr wrap="none">
            <a:spAutoFit/>
          </a:bodyPr>
          <a:lstStyle/>
          <a:p>
            <a:r>
              <a:rPr lang="en-US" altLang="zh-CN" dirty="0" smtClean="0">
                <a:latin typeface="Cambria Math" panose="02040503050406030204" pitchFamily="18" charset="0"/>
                <a:ea typeface="Cambria Math" panose="02040503050406030204" pitchFamily="18" charset="0"/>
              </a:rPr>
              <a:t>sum=3+4+5</a:t>
            </a:r>
            <a:endParaRPr lang="zh-CN" altLang="en-US" dirty="0">
              <a:latin typeface="Cambria Math" panose="02040503050406030204" pitchFamily="18" charset="0"/>
            </a:endParaRPr>
          </a:p>
        </p:txBody>
      </p:sp>
      <p:sp>
        <p:nvSpPr>
          <p:cNvPr id="13" name="矩形 12"/>
          <p:cNvSpPr/>
          <p:nvPr/>
        </p:nvSpPr>
        <p:spPr>
          <a:xfrm>
            <a:off x="4850478" y="4043328"/>
            <a:ext cx="1542410" cy="461665"/>
          </a:xfrm>
          <a:prstGeom prst="rect">
            <a:avLst/>
          </a:prstGeom>
        </p:spPr>
        <p:txBody>
          <a:bodyPr wrap="none">
            <a:spAutoFit/>
          </a:bodyPr>
          <a:lstStyle/>
          <a:p>
            <a:r>
              <a:rPr lang="en-US" altLang="zh-CN" dirty="0" smtClean="0">
                <a:solidFill>
                  <a:srgbClr val="C00000"/>
                </a:solidFill>
                <a:latin typeface="Cambria Math" panose="02040503050406030204" pitchFamily="18" charset="0"/>
                <a:ea typeface="Cambria Math" panose="02040503050406030204" pitchFamily="18" charset="0"/>
              </a:rPr>
              <a:t>sum=4+5</a:t>
            </a:r>
            <a:endParaRPr lang="zh-CN" altLang="en-US" dirty="0">
              <a:solidFill>
                <a:srgbClr val="C00000"/>
              </a:solidFill>
              <a:latin typeface="Cambria Math" panose="02040503050406030204" pitchFamily="18" charset="0"/>
            </a:endParaRPr>
          </a:p>
        </p:txBody>
      </p:sp>
    </p:spTree>
    <p:extLst>
      <p:ext uri="{BB962C8B-B14F-4D97-AF65-F5344CB8AC3E}">
        <p14:creationId xmlns:p14="http://schemas.microsoft.com/office/powerpoint/2010/main" val="168496541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16"/>
          <p:cNvSpPr>
            <a:spLocks noGrp="1" noChangeArrowheads="1"/>
          </p:cNvSpPr>
          <p:nvPr>
            <p:ph type="title"/>
          </p:nvPr>
        </p:nvSpPr>
        <p:spPr>
          <a:xfrm>
            <a:off x="1295400" y="152400"/>
            <a:ext cx="6705600" cy="838200"/>
          </a:xfrm>
        </p:spPr>
        <p:txBody>
          <a:bodyPr/>
          <a:lstStyle/>
          <a:p>
            <a:pPr eaLnBrk="1" hangingPunct="1"/>
            <a:r>
              <a:rPr lang="en-US" altLang="zh-CN" sz="4000" dirty="0" smtClean="0">
                <a:latin typeface="Cambria" panose="02040503050406030204" pitchFamily="18" charset="0"/>
              </a:rPr>
              <a:t>Introduction</a:t>
            </a:r>
            <a:endParaRPr lang="zh-CN" altLang="zh-CN" dirty="0" smtClean="0">
              <a:latin typeface="Cambria" panose="02040503050406030204" pitchFamily="18" charset="0"/>
            </a:endParaRPr>
          </a:p>
        </p:txBody>
      </p:sp>
      <p:sp>
        <p:nvSpPr>
          <p:cNvPr id="7" name="Rectangle 3"/>
          <p:cNvSpPr txBox="1">
            <a:spLocks noChangeArrowheads="1"/>
          </p:cNvSpPr>
          <p:nvPr/>
        </p:nvSpPr>
        <p:spPr bwMode="auto">
          <a:xfrm>
            <a:off x="14246" y="1397420"/>
            <a:ext cx="8969580" cy="8728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noAutofit/>
          </a:bodyPr>
          <a:lstStyle>
            <a:lvl1pPr marL="449263" indent="-449263" algn="l" rtl="0" eaLnBrk="0" fontAlgn="base" hangingPunct="0">
              <a:lnSpc>
                <a:spcPct val="110000"/>
              </a:lnSpc>
              <a:spcBef>
                <a:spcPct val="20000"/>
              </a:spcBef>
              <a:spcAft>
                <a:spcPct val="0"/>
              </a:spcAft>
              <a:buSzPct val="120000"/>
              <a:buBlip>
                <a:blip r:embed="rId3"/>
              </a:buBlip>
              <a:defRPr sz="2800" kern="1200">
                <a:solidFill>
                  <a:srgbClr val="133984"/>
                </a:solidFill>
                <a:latin typeface="+mn-lt"/>
                <a:ea typeface="+mn-ea"/>
                <a:cs typeface="+mn-cs"/>
              </a:defRPr>
            </a:lvl1pPr>
            <a:lvl2pPr marL="914400" indent="-285750" algn="l" rtl="0" eaLnBrk="0" fontAlgn="base" hangingPunct="0">
              <a:lnSpc>
                <a:spcPct val="110000"/>
              </a:lnSpc>
              <a:spcBef>
                <a:spcPct val="20000"/>
              </a:spcBef>
              <a:spcAft>
                <a:spcPct val="0"/>
              </a:spcAft>
              <a:buClr>
                <a:srgbClr val="000066"/>
              </a:buClr>
              <a:buChar char="•"/>
              <a:defRPr sz="2400" kern="1200">
                <a:solidFill>
                  <a:srgbClr val="133984"/>
                </a:solidFill>
                <a:latin typeface="+mn-lt"/>
                <a:ea typeface="+mn-ea"/>
                <a:cs typeface="+mn-cs"/>
              </a:defRPr>
            </a:lvl2pPr>
            <a:lvl3pPr marL="1322388" indent="-228600" algn="l" rtl="0" eaLnBrk="0" fontAlgn="base" hangingPunct="0">
              <a:spcBef>
                <a:spcPct val="20000"/>
              </a:spcBef>
              <a:spcAft>
                <a:spcPct val="0"/>
              </a:spcAft>
              <a:buChar char="•"/>
              <a:defRPr sz="2400" kern="1200">
                <a:solidFill>
                  <a:schemeClr val="tx1"/>
                </a:solidFill>
                <a:latin typeface="+mn-lt"/>
                <a:ea typeface="宋体" panose="02010600030101010101" pitchFamily="2" charset="-122"/>
                <a:cs typeface="+mn-cs"/>
              </a:defRPr>
            </a:lvl3pPr>
            <a:lvl4pPr marL="1730375"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4pPr>
            <a:lvl5pPr marL="2138363"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400" u="sng" dirty="0" smtClean="0">
                <a:latin typeface="Cambria Math" panose="02040503050406030204" pitchFamily="18" charset="0"/>
                <a:ea typeface="Cambria Math" panose="02040503050406030204" pitchFamily="18" charset="0"/>
              </a:rPr>
              <a:t>Software Failure</a:t>
            </a:r>
            <a:r>
              <a:rPr lang="en-US" altLang="zh-CN" sz="2400" dirty="0" smtClean="0">
                <a:latin typeface="Cambria Math" panose="02040503050406030204" pitchFamily="18" charset="0"/>
                <a:ea typeface="Cambria Math" panose="02040503050406030204" pitchFamily="18" charset="0"/>
              </a:rPr>
              <a:t> : External, incorrect behavior with respect to the requirements or other description of the expected behavior</a:t>
            </a:r>
            <a:endParaRPr lang="en-US" altLang="zh-CN" sz="2400" dirty="0">
              <a:latin typeface="Cambria Math" panose="02040503050406030204" pitchFamily="18" charset="0"/>
              <a:ea typeface="Cambria Math" panose="02040503050406030204" pitchFamily="18" charset="0"/>
            </a:endParaRPr>
          </a:p>
        </p:txBody>
      </p:sp>
      <p:sp>
        <p:nvSpPr>
          <p:cNvPr id="8" name="Text Box 6"/>
          <p:cNvSpPr txBox="1">
            <a:spLocks noChangeArrowheads="1"/>
          </p:cNvSpPr>
          <p:nvPr/>
        </p:nvSpPr>
        <p:spPr bwMode="auto">
          <a:xfrm>
            <a:off x="533400" y="2749235"/>
            <a:ext cx="4122701" cy="3022366"/>
          </a:xfrm>
          <a:prstGeom prst="rect">
            <a:avLst/>
          </a:prstGeom>
          <a:solidFill>
            <a:schemeClr val="bg1"/>
          </a:solidFill>
          <a:ln w="12700">
            <a:solidFill>
              <a:schemeClr val="tx1"/>
            </a:solidFill>
            <a:miter lim="800000"/>
            <a:headEnd type="none" w="sm" len="sm"/>
            <a:tailEnd type="none" w="sm" len="sm"/>
          </a:ln>
        </p:spPr>
        <p:txBody>
          <a:bodyPr wrap="square">
            <a:spAutoFit/>
          </a:bodyPr>
          <a:lstStyle>
            <a:defPPr>
              <a:defRPr lang="en-US"/>
            </a:defPPr>
            <a:lvl1pPr algn="l" rtl="0" eaLnBrk="0" fontAlgn="base" hangingPunct="0">
              <a:spcBef>
                <a:spcPct val="0"/>
              </a:spcBef>
              <a:spcAft>
                <a:spcPct val="0"/>
              </a:spcAft>
              <a:defRPr sz="2000" b="1" kern="1200">
                <a:solidFill>
                  <a:srgbClr val="FAFD00"/>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000" b="1" kern="1200">
                <a:solidFill>
                  <a:srgbClr val="FAFD00"/>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000" b="1" kern="1200">
                <a:solidFill>
                  <a:srgbClr val="FAFD00"/>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000" b="1" kern="1200">
                <a:solidFill>
                  <a:srgbClr val="FAFD00"/>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000" b="1" kern="1200">
                <a:solidFill>
                  <a:srgbClr val="FAFD00"/>
                </a:solidFill>
                <a:latin typeface="Times New Roman" panose="02020603050405020304" pitchFamily="18" charset="0"/>
                <a:ea typeface="+mn-ea"/>
                <a:cs typeface="+mn-cs"/>
              </a:defRPr>
            </a:lvl5pPr>
            <a:lvl6pPr marL="2286000" algn="l" defTabSz="914400" rtl="0" eaLnBrk="1" latinLnBrk="0" hangingPunct="1">
              <a:defRPr sz="2000" b="1" kern="1200">
                <a:solidFill>
                  <a:srgbClr val="FAFD00"/>
                </a:solidFill>
                <a:latin typeface="Times New Roman" panose="02020603050405020304" pitchFamily="18" charset="0"/>
                <a:ea typeface="+mn-ea"/>
                <a:cs typeface="+mn-cs"/>
              </a:defRPr>
            </a:lvl6pPr>
            <a:lvl7pPr marL="2743200" algn="l" defTabSz="914400" rtl="0" eaLnBrk="1" latinLnBrk="0" hangingPunct="1">
              <a:defRPr sz="2000" b="1" kern="1200">
                <a:solidFill>
                  <a:srgbClr val="FAFD00"/>
                </a:solidFill>
                <a:latin typeface="Times New Roman" panose="02020603050405020304" pitchFamily="18" charset="0"/>
                <a:ea typeface="+mn-ea"/>
                <a:cs typeface="+mn-cs"/>
              </a:defRPr>
            </a:lvl7pPr>
            <a:lvl8pPr marL="3200400" algn="l" defTabSz="914400" rtl="0" eaLnBrk="1" latinLnBrk="0" hangingPunct="1">
              <a:defRPr sz="2000" b="1" kern="1200">
                <a:solidFill>
                  <a:srgbClr val="FAFD00"/>
                </a:solidFill>
                <a:latin typeface="Times New Roman" panose="02020603050405020304" pitchFamily="18" charset="0"/>
                <a:ea typeface="+mn-ea"/>
                <a:cs typeface="+mn-cs"/>
              </a:defRPr>
            </a:lvl8pPr>
            <a:lvl9pPr marL="3657600" algn="l" defTabSz="914400" rtl="0" eaLnBrk="1" latinLnBrk="0" hangingPunct="1">
              <a:defRPr sz="2000" b="1" kern="1200">
                <a:solidFill>
                  <a:srgbClr val="FAFD00"/>
                </a:solidFill>
                <a:latin typeface="Times New Roman" panose="02020603050405020304" pitchFamily="18" charset="0"/>
                <a:ea typeface="+mn-ea"/>
                <a:cs typeface="+mn-cs"/>
              </a:defRPr>
            </a:lvl9pPr>
          </a:lstStyle>
          <a:p>
            <a:pPr>
              <a:lnSpc>
                <a:spcPct val="85000"/>
              </a:lnSpc>
            </a:pPr>
            <a:r>
              <a:rPr lang="en-US" altLang="en-US" sz="1600" b="0" dirty="0">
                <a:solidFill>
                  <a:schemeClr val="tx1"/>
                </a:solidFill>
                <a:latin typeface="+mj-lt"/>
              </a:rPr>
              <a:t>public static void </a:t>
            </a:r>
            <a:r>
              <a:rPr lang="en-US" altLang="zh-CN" sz="1600" b="0" dirty="0" err="1" smtClean="0">
                <a:solidFill>
                  <a:schemeClr val="tx1"/>
                </a:solidFill>
                <a:latin typeface="+mj-lt"/>
              </a:rPr>
              <a:t>C</a:t>
            </a:r>
            <a:r>
              <a:rPr lang="en-US" altLang="en-US" sz="1600" b="0" dirty="0" err="1" smtClean="0">
                <a:solidFill>
                  <a:schemeClr val="tx1"/>
                </a:solidFill>
                <a:latin typeface="+mj-lt"/>
              </a:rPr>
              <a:t>Sta</a:t>
            </a:r>
            <a:r>
              <a:rPr lang="en-US" altLang="en-US" sz="1600" b="0" dirty="0" smtClean="0">
                <a:solidFill>
                  <a:schemeClr val="tx1"/>
                </a:solidFill>
                <a:latin typeface="+mj-lt"/>
              </a:rPr>
              <a:t> </a:t>
            </a:r>
            <a:r>
              <a:rPr lang="en-US" altLang="en-US" sz="1600" b="0" dirty="0">
                <a:solidFill>
                  <a:schemeClr val="tx1"/>
                </a:solidFill>
                <a:latin typeface="+mj-lt"/>
              </a:rPr>
              <a:t>(</a:t>
            </a:r>
            <a:r>
              <a:rPr lang="en-US" altLang="en-US" sz="1600" b="0" dirty="0" err="1">
                <a:solidFill>
                  <a:schemeClr val="tx1"/>
                </a:solidFill>
                <a:latin typeface="+mj-lt"/>
              </a:rPr>
              <a:t>int</a:t>
            </a:r>
            <a:r>
              <a:rPr lang="en-US" altLang="en-US" sz="1600" b="0" dirty="0">
                <a:solidFill>
                  <a:schemeClr val="tx1"/>
                </a:solidFill>
                <a:latin typeface="+mj-lt"/>
              </a:rPr>
              <a:t> [ ] numbers)</a:t>
            </a:r>
          </a:p>
          <a:p>
            <a:pPr>
              <a:lnSpc>
                <a:spcPct val="85000"/>
              </a:lnSpc>
            </a:pPr>
            <a:r>
              <a:rPr lang="en-US" altLang="en-US" sz="1600" b="0" dirty="0">
                <a:solidFill>
                  <a:schemeClr val="tx1"/>
                </a:solidFill>
                <a:latin typeface="+mj-lt"/>
              </a:rPr>
              <a:t>{</a:t>
            </a:r>
          </a:p>
          <a:p>
            <a:pPr>
              <a:lnSpc>
                <a:spcPct val="85000"/>
              </a:lnSpc>
            </a:pPr>
            <a:r>
              <a:rPr lang="en-US" altLang="en-US" sz="1600" b="0" dirty="0">
                <a:solidFill>
                  <a:schemeClr val="tx1"/>
                </a:solidFill>
                <a:latin typeface="+mj-lt"/>
              </a:rPr>
              <a:t>     </a:t>
            </a:r>
            <a:r>
              <a:rPr lang="en-US" altLang="en-US" sz="1600" b="0" dirty="0" err="1">
                <a:solidFill>
                  <a:schemeClr val="tx1"/>
                </a:solidFill>
                <a:latin typeface="+mj-lt"/>
              </a:rPr>
              <a:t>int</a:t>
            </a:r>
            <a:r>
              <a:rPr lang="en-US" altLang="en-US" sz="1600" b="0" dirty="0">
                <a:solidFill>
                  <a:schemeClr val="tx1"/>
                </a:solidFill>
                <a:latin typeface="+mj-lt"/>
              </a:rPr>
              <a:t> </a:t>
            </a:r>
            <a:r>
              <a:rPr lang="en-US" altLang="en-US" sz="1600" b="0" dirty="0" smtClean="0">
                <a:solidFill>
                  <a:schemeClr val="tx1"/>
                </a:solidFill>
                <a:latin typeface="+mj-lt"/>
              </a:rPr>
              <a:t>length </a:t>
            </a:r>
            <a:r>
              <a:rPr lang="en-US" altLang="en-US" sz="1600" b="0" dirty="0">
                <a:solidFill>
                  <a:schemeClr val="tx1"/>
                </a:solidFill>
                <a:latin typeface="+mj-lt"/>
              </a:rPr>
              <a:t>= </a:t>
            </a:r>
            <a:r>
              <a:rPr lang="en-US" altLang="en-US" sz="1600" b="0" dirty="0" err="1" smtClean="0">
                <a:solidFill>
                  <a:schemeClr val="tx1"/>
                </a:solidFill>
                <a:latin typeface="+mj-lt"/>
              </a:rPr>
              <a:t>numbers.length</a:t>
            </a:r>
            <a:r>
              <a:rPr lang="en-US" altLang="en-US" sz="1600" b="0" dirty="0" smtClean="0">
                <a:solidFill>
                  <a:schemeClr val="tx1"/>
                </a:solidFill>
                <a:latin typeface="+mj-lt"/>
              </a:rPr>
              <a:t>;  </a:t>
            </a:r>
          </a:p>
          <a:p>
            <a:pPr>
              <a:lnSpc>
                <a:spcPct val="85000"/>
              </a:lnSpc>
            </a:pPr>
            <a:r>
              <a:rPr lang="en-US" altLang="en-US" sz="1600" b="0" dirty="0" smtClean="0">
                <a:solidFill>
                  <a:schemeClr val="tx1"/>
                </a:solidFill>
                <a:latin typeface="+mj-lt"/>
              </a:rPr>
              <a:t>     double mean</a:t>
            </a:r>
            <a:r>
              <a:rPr lang="en-US" altLang="en-US" sz="1600" b="0" dirty="0">
                <a:solidFill>
                  <a:schemeClr val="tx1"/>
                </a:solidFill>
                <a:latin typeface="+mj-lt"/>
              </a:rPr>
              <a:t>, </a:t>
            </a:r>
            <a:r>
              <a:rPr lang="en-US" altLang="en-US" sz="1600" b="0" dirty="0" smtClean="0">
                <a:solidFill>
                  <a:schemeClr val="tx1"/>
                </a:solidFill>
                <a:latin typeface="+mj-lt"/>
              </a:rPr>
              <a:t>sum;</a:t>
            </a:r>
            <a:endParaRPr lang="en-US" altLang="en-US" sz="1600" b="0" dirty="0">
              <a:solidFill>
                <a:schemeClr val="tx1"/>
              </a:solidFill>
              <a:latin typeface="+mj-lt"/>
            </a:endParaRPr>
          </a:p>
          <a:p>
            <a:pPr>
              <a:lnSpc>
                <a:spcPct val="85000"/>
              </a:lnSpc>
            </a:pPr>
            <a:endParaRPr lang="en-US" altLang="en-US" sz="1600" b="0" dirty="0">
              <a:solidFill>
                <a:schemeClr val="tx1"/>
              </a:solidFill>
              <a:latin typeface="+mj-lt"/>
            </a:endParaRPr>
          </a:p>
          <a:p>
            <a:pPr>
              <a:lnSpc>
                <a:spcPct val="85000"/>
              </a:lnSpc>
            </a:pPr>
            <a:r>
              <a:rPr lang="en-US" altLang="en-US" sz="1600" b="0" dirty="0">
                <a:solidFill>
                  <a:schemeClr val="tx1"/>
                </a:solidFill>
                <a:latin typeface="+mj-lt"/>
              </a:rPr>
              <a:t>     sum = 0.0;</a:t>
            </a:r>
          </a:p>
          <a:p>
            <a:pPr>
              <a:lnSpc>
                <a:spcPct val="85000"/>
              </a:lnSpc>
            </a:pPr>
            <a:r>
              <a:rPr lang="en-US" altLang="en-US" sz="1600" b="0" dirty="0">
                <a:solidFill>
                  <a:schemeClr val="tx1"/>
                </a:solidFill>
                <a:latin typeface="+mj-lt"/>
              </a:rPr>
              <a:t>     for (</a:t>
            </a:r>
            <a:r>
              <a:rPr lang="en-US" altLang="en-US" sz="1600" b="0" dirty="0" err="1">
                <a:solidFill>
                  <a:schemeClr val="tx1"/>
                </a:solidFill>
                <a:latin typeface="+mj-lt"/>
              </a:rPr>
              <a:t>int</a:t>
            </a:r>
            <a:r>
              <a:rPr lang="en-US" altLang="en-US" sz="1600" b="0" dirty="0">
                <a:solidFill>
                  <a:schemeClr val="tx1"/>
                </a:solidFill>
                <a:latin typeface="+mj-lt"/>
              </a:rPr>
              <a:t> </a:t>
            </a:r>
            <a:r>
              <a:rPr lang="en-US" altLang="en-US" sz="1600" b="0" dirty="0" err="1">
                <a:solidFill>
                  <a:schemeClr val="tx1"/>
                </a:solidFill>
                <a:latin typeface="+mj-lt"/>
              </a:rPr>
              <a:t>i</a:t>
            </a:r>
            <a:r>
              <a:rPr lang="en-US" altLang="en-US" sz="1600" b="0" dirty="0">
                <a:solidFill>
                  <a:schemeClr val="tx1"/>
                </a:solidFill>
                <a:latin typeface="+mj-lt"/>
              </a:rPr>
              <a:t> = </a:t>
            </a:r>
            <a:r>
              <a:rPr lang="en-US" altLang="en-US" sz="1600" b="0" dirty="0" smtClean="0">
                <a:solidFill>
                  <a:schemeClr val="tx1"/>
                </a:solidFill>
                <a:latin typeface="+mj-lt"/>
              </a:rPr>
              <a:t>1; </a:t>
            </a:r>
            <a:r>
              <a:rPr lang="en-US" altLang="en-US" sz="1600" b="0" dirty="0" err="1">
                <a:solidFill>
                  <a:schemeClr val="tx1"/>
                </a:solidFill>
                <a:latin typeface="+mj-lt"/>
              </a:rPr>
              <a:t>i</a:t>
            </a:r>
            <a:r>
              <a:rPr lang="en-US" altLang="en-US" sz="1600" b="0" dirty="0">
                <a:solidFill>
                  <a:schemeClr val="tx1"/>
                </a:solidFill>
                <a:latin typeface="+mj-lt"/>
              </a:rPr>
              <a:t> &lt; length; </a:t>
            </a:r>
            <a:r>
              <a:rPr lang="en-US" altLang="en-US" sz="1600" b="0" dirty="0" err="1">
                <a:solidFill>
                  <a:schemeClr val="tx1"/>
                </a:solidFill>
                <a:latin typeface="+mj-lt"/>
              </a:rPr>
              <a:t>i</a:t>
            </a:r>
            <a:r>
              <a:rPr lang="en-US" altLang="en-US" sz="1600" b="0" dirty="0" smtClean="0">
                <a:solidFill>
                  <a:schemeClr val="tx1"/>
                </a:solidFill>
                <a:latin typeface="+mj-lt"/>
              </a:rPr>
              <a:t>++)</a:t>
            </a:r>
            <a:r>
              <a:rPr lang="en-US" altLang="en-US" sz="1600" dirty="0" smtClean="0">
                <a:solidFill>
                  <a:schemeClr val="tx1"/>
                </a:solidFill>
                <a:latin typeface="+mj-lt"/>
              </a:rPr>
              <a:t>//</a:t>
            </a:r>
            <a:r>
              <a:rPr lang="en-US" altLang="en-US" sz="1600" dirty="0" err="1" smtClean="0">
                <a:solidFill>
                  <a:schemeClr val="tx1"/>
                </a:solidFill>
                <a:latin typeface="+mj-lt"/>
              </a:rPr>
              <a:t>i</a:t>
            </a:r>
            <a:r>
              <a:rPr lang="en-US" altLang="en-US" sz="1600" dirty="0" smtClean="0">
                <a:solidFill>
                  <a:schemeClr val="tx1"/>
                </a:solidFill>
                <a:latin typeface="+mj-lt"/>
              </a:rPr>
              <a:t>=0</a:t>
            </a:r>
            <a:endParaRPr lang="en-US" altLang="en-US" sz="1600" dirty="0">
              <a:solidFill>
                <a:schemeClr val="tx1"/>
              </a:solidFill>
              <a:latin typeface="+mj-lt"/>
            </a:endParaRPr>
          </a:p>
          <a:p>
            <a:pPr>
              <a:lnSpc>
                <a:spcPct val="85000"/>
              </a:lnSpc>
            </a:pPr>
            <a:r>
              <a:rPr lang="en-US" altLang="en-US" sz="1600" b="0" dirty="0">
                <a:solidFill>
                  <a:schemeClr val="tx1"/>
                </a:solidFill>
                <a:latin typeface="+mj-lt"/>
              </a:rPr>
              <a:t>     {</a:t>
            </a:r>
          </a:p>
          <a:p>
            <a:pPr>
              <a:lnSpc>
                <a:spcPct val="85000"/>
              </a:lnSpc>
            </a:pPr>
            <a:r>
              <a:rPr lang="en-US" altLang="en-US" sz="1600" b="0" dirty="0">
                <a:solidFill>
                  <a:schemeClr val="tx1"/>
                </a:solidFill>
                <a:latin typeface="+mj-lt"/>
              </a:rPr>
              <a:t>          sum += numbers [ </a:t>
            </a:r>
            <a:r>
              <a:rPr lang="en-US" altLang="en-US" sz="1600" b="0" dirty="0" err="1">
                <a:solidFill>
                  <a:schemeClr val="tx1"/>
                </a:solidFill>
                <a:latin typeface="+mj-lt"/>
              </a:rPr>
              <a:t>i</a:t>
            </a:r>
            <a:r>
              <a:rPr lang="en-US" altLang="en-US" sz="1600" b="0" dirty="0">
                <a:solidFill>
                  <a:schemeClr val="tx1"/>
                </a:solidFill>
                <a:latin typeface="+mj-lt"/>
              </a:rPr>
              <a:t> ];</a:t>
            </a:r>
          </a:p>
          <a:p>
            <a:pPr>
              <a:lnSpc>
                <a:spcPct val="85000"/>
              </a:lnSpc>
            </a:pPr>
            <a:r>
              <a:rPr lang="en-US" altLang="en-US" sz="1600" b="0" dirty="0">
                <a:solidFill>
                  <a:schemeClr val="tx1"/>
                </a:solidFill>
                <a:latin typeface="+mj-lt"/>
              </a:rPr>
              <a:t>     } </a:t>
            </a:r>
          </a:p>
          <a:p>
            <a:pPr>
              <a:lnSpc>
                <a:spcPct val="85000"/>
              </a:lnSpc>
            </a:pPr>
            <a:r>
              <a:rPr lang="en-US" altLang="en-US" sz="1600" b="0" dirty="0" smtClean="0">
                <a:solidFill>
                  <a:schemeClr val="tx1"/>
                </a:solidFill>
                <a:latin typeface="+mj-lt"/>
              </a:rPr>
              <a:t>     mean = sum / (double) length;</a:t>
            </a:r>
          </a:p>
          <a:p>
            <a:pPr>
              <a:lnSpc>
                <a:spcPct val="85000"/>
              </a:lnSpc>
            </a:pPr>
            <a:endParaRPr lang="en-US" altLang="en-US" sz="1600" b="0" dirty="0">
              <a:solidFill>
                <a:schemeClr val="tx1"/>
              </a:solidFill>
              <a:latin typeface="+mj-lt"/>
            </a:endParaRPr>
          </a:p>
          <a:p>
            <a:pPr>
              <a:lnSpc>
                <a:spcPct val="85000"/>
              </a:lnSpc>
            </a:pPr>
            <a:r>
              <a:rPr lang="en-US" altLang="en-US" sz="1600" b="0" dirty="0" smtClean="0">
                <a:solidFill>
                  <a:schemeClr val="tx1"/>
                </a:solidFill>
                <a:latin typeface="+mj-lt"/>
              </a:rPr>
              <a:t>     </a:t>
            </a:r>
            <a:r>
              <a:rPr lang="en-US" altLang="en-US" sz="1600" b="0" dirty="0" err="1" smtClean="0">
                <a:solidFill>
                  <a:schemeClr val="tx1"/>
                </a:solidFill>
                <a:latin typeface="+mj-lt"/>
              </a:rPr>
              <a:t>System.out.println</a:t>
            </a:r>
            <a:r>
              <a:rPr lang="en-US" altLang="en-US" sz="1600" b="0" dirty="0" smtClean="0">
                <a:solidFill>
                  <a:schemeClr val="tx1"/>
                </a:solidFill>
                <a:latin typeface="+mj-lt"/>
              </a:rPr>
              <a:t> </a:t>
            </a:r>
            <a:r>
              <a:rPr lang="en-US" altLang="en-US" sz="1600" b="0" dirty="0">
                <a:solidFill>
                  <a:schemeClr val="tx1"/>
                </a:solidFill>
                <a:latin typeface="+mj-lt"/>
              </a:rPr>
              <a:t>("mean: </a:t>
            </a:r>
            <a:r>
              <a:rPr lang="en-US" altLang="en-US" sz="1600" b="0" dirty="0" smtClean="0">
                <a:solidFill>
                  <a:schemeClr val="tx1"/>
                </a:solidFill>
                <a:latin typeface="+mj-lt"/>
              </a:rPr>
              <a:t> </a:t>
            </a:r>
            <a:r>
              <a:rPr lang="en-US" altLang="en-US" sz="1600" b="0" dirty="0">
                <a:solidFill>
                  <a:schemeClr val="tx1"/>
                </a:solidFill>
                <a:latin typeface="+mj-lt"/>
              </a:rPr>
              <a:t>" + mean);</a:t>
            </a:r>
          </a:p>
          <a:p>
            <a:pPr>
              <a:lnSpc>
                <a:spcPct val="85000"/>
              </a:lnSpc>
            </a:pPr>
            <a:r>
              <a:rPr lang="en-US" altLang="en-US" sz="1600" b="0" dirty="0" smtClean="0">
                <a:solidFill>
                  <a:schemeClr val="tx1"/>
                </a:solidFill>
                <a:latin typeface="+mj-lt"/>
              </a:rPr>
              <a:t>}</a:t>
            </a:r>
            <a:endParaRPr lang="en-US" altLang="en-US" sz="1600" b="0" dirty="0">
              <a:solidFill>
                <a:schemeClr val="tx1"/>
              </a:solidFill>
              <a:latin typeface="+mj-lt"/>
            </a:endParaRPr>
          </a:p>
        </p:txBody>
      </p:sp>
      <p:sp>
        <p:nvSpPr>
          <p:cNvPr id="9" name="爆炸形 1 8"/>
          <p:cNvSpPr/>
          <p:nvPr/>
        </p:nvSpPr>
        <p:spPr>
          <a:xfrm>
            <a:off x="6463653" y="4114800"/>
            <a:ext cx="2520173" cy="1870364"/>
          </a:xfrm>
          <a:prstGeom prst="irregularSeal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smtClean="0">
                <a:solidFill>
                  <a:schemeClr val="tx1"/>
                </a:solidFill>
              </a:rPr>
              <a:t>failure</a:t>
            </a:r>
            <a:endParaRPr lang="zh-CN" altLang="en-US" sz="3200" dirty="0">
              <a:solidFill>
                <a:schemeClr val="tx1"/>
              </a:solidFill>
            </a:endParaRPr>
          </a:p>
        </p:txBody>
      </p:sp>
      <p:sp>
        <p:nvSpPr>
          <p:cNvPr id="10" name="矩形 9"/>
          <p:cNvSpPr/>
          <p:nvPr/>
        </p:nvSpPr>
        <p:spPr>
          <a:xfrm>
            <a:off x="4858526" y="2749235"/>
            <a:ext cx="2512932" cy="461665"/>
          </a:xfrm>
          <a:prstGeom prst="rect">
            <a:avLst/>
          </a:prstGeom>
        </p:spPr>
        <p:txBody>
          <a:bodyPr wrap="none">
            <a:spAutoFit/>
          </a:bodyPr>
          <a:lstStyle/>
          <a:p>
            <a:r>
              <a:rPr lang="en-US" altLang="zh-CN" dirty="0" smtClean="0">
                <a:latin typeface="Cambria Math" panose="02040503050406030204" pitchFamily="18" charset="0"/>
                <a:ea typeface="Cambria Math" panose="02040503050406030204" pitchFamily="18" charset="0"/>
              </a:rPr>
              <a:t>Test Input: [3,4,5]</a:t>
            </a:r>
            <a:endParaRPr lang="zh-CN" altLang="en-US" dirty="0">
              <a:latin typeface="Cambria Math" panose="02040503050406030204" pitchFamily="18" charset="0"/>
            </a:endParaRPr>
          </a:p>
        </p:txBody>
      </p:sp>
      <p:sp>
        <p:nvSpPr>
          <p:cNvPr id="11" name="矩形 10"/>
          <p:cNvSpPr/>
          <p:nvPr/>
        </p:nvSpPr>
        <p:spPr>
          <a:xfrm>
            <a:off x="4858310" y="3620005"/>
            <a:ext cx="1941557" cy="461665"/>
          </a:xfrm>
          <a:prstGeom prst="rect">
            <a:avLst/>
          </a:prstGeom>
        </p:spPr>
        <p:txBody>
          <a:bodyPr wrap="none">
            <a:spAutoFit/>
          </a:bodyPr>
          <a:lstStyle/>
          <a:p>
            <a:r>
              <a:rPr lang="en-US" altLang="zh-CN" dirty="0" smtClean="0">
                <a:latin typeface="Cambria Math" panose="02040503050406030204" pitchFamily="18" charset="0"/>
                <a:ea typeface="Cambria Math" panose="02040503050406030204" pitchFamily="18" charset="0"/>
              </a:rPr>
              <a:t>sum=3+4+5</a:t>
            </a:r>
            <a:endParaRPr lang="zh-CN" altLang="en-US" dirty="0">
              <a:latin typeface="Cambria Math" panose="02040503050406030204" pitchFamily="18" charset="0"/>
            </a:endParaRPr>
          </a:p>
        </p:txBody>
      </p:sp>
      <p:sp>
        <p:nvSpPr>
          <p:cNvPr id="12" name="矩形 11"/>
          <p:cNvSpPr/>
          <p:nvPr/>
        </p:nvSpPr>
        <p:spPr>
          <a:xfrm>
            <a:off x="4885620" y="4064107"/>
            <a:ext cx="1542410" cy="461665"/>
          </a:xfrm>
          <a:prstGeom prst="rect">
            <a:avLst/>
          </a:prstGeom>
        </p:spPr>
        <p:txBody>
          <a:bodyPr wrap="none">
            <a:spAutoFit/>
          </a:bodyPr>
          <a:lstStyle/>
          <a:p>
            <a:r>
              <a:rPr lang="en-US" altLang="zh-CN" dirty="0" smtClean="0">
                <a:solidFill>
                  <a:srgbClr val="C00000"/>
                </a:solidFill>
                <a:latin typeface="Cambria Math" panose="02040503050406030204" pitchFamily="18" charset="0"/>
                <a:ea typeface="Cambria Math" panose="02040503050406030204" pitchFamily="18" charset="0"/>
              </a:rPr>
              <a:t>sum=4+5</a:t>
            </a:r>
            <a:endParaRPr lang="zh-CN" altLang="en-US" dirty="0">
              <a:solidFill>
                <a:srgbClr val="C00000"/>
              </a:solidFill>
              <a:latin typeface="Cambria Math" panose="02040503050406030204" pitchFamily="18" charset="0"/>
            </a:endParaRPr>
          </a:p>
        </p:txBody>
      </p:sp>
      <p:sp>
        <p:nvSpPr>
          <p:cNvPr id="13" name="矩形 12"/>
          <p:cNvSpPr/>
          <p:nvPr/>
        </p:nvSpPr>
        <p:spPr>
          <a:xfrm>
            <a:off x="4885620" y="4711967"/>
            <a:ext cx="1313180" cy="461665"/>
          </a:xfrm>
          <a:prstGeom prst="rect">
            <a:avLst/>
          </a:prstGeom>
        </p:spPr>
        <p:txBody>
          <a:bodyPr wrap="none">
            <a:spAutoFit/>
          </a:bodyPr>
          <a:lstStyle/>
          <a:p>
            <a:r>
              <a:rPr lang="en-US" altLang="zh-CN" dirty="0" smtClean="0">
                <a:latin typeface="Cambria Math" panose="02040503050406030204" pitchFamily="18" charset="0"/>
                <a:ea typeface="Cambria Math" panose="02040503050406030204" pitchFamily="18" charset="0"/>
              </a:rPr>
              <a:t>mean=4</a:t>
            </a:r>
            <a:endParaRPr lang="zh-CN" altLang="en-US" dirty="0">
              <a:latin typeface="Cambria Math" panose="02040503050406030204" pitchFamily="18" charset="0"/>
            </a:endParaRPr>
          </a:p>
        </p:txBody>
      </p:sp>
      <p:sp>
        <p:nvSpPr>
          <p:cNvPr id="14" name="矩形 13"/>
          <p:cNvSpPr/>
          <p:nvPr/>
        </p:nvSpPr>
        <p:spPr>
          <a:xfrm>
            <a:off x="4885620" y="5196508"/>
            <a:ext cx="1313180" cy="461665"/>
          </a:xfrm>
          <a:prstGeom prst="rect">
            <a:avLst/>
          </a:prstGeom>
        </p:spPr>
        <p:txBody>
          <a:bodyPr wrap="none">
            <a:spAutoFit/>
          </a:bodyPr>
          <a:lstStyle/>
          <a:p>
            <a:r>
              <a:rPr lang="en-US" altLang="zh-CN" dirty="0" smtClean="0">
                <a:solidFill>
                  <a:srgbClr val="C00000"/>
                </a:solidFill>
                <a:latin typeface="Cambria Math" panose="02040503050406030204" pitchFamily="18" charset="0"/>
                <a:ea typeface="Cambria Math" panose="02040503050406030204" pitchFamily="18" charset="0"/>
              </a:rPr>
              <a:t>mean=3</a:t>
            </a:r>
            <a:endParaRPr lang="zh-CN" altLang="en-US" dirty="0">
              <a:solidFill>
                <a:srgbClr val="C00000"/>
              </a:solidFill>
              <a:latin typeface="Cambria Math" panose="02040503050406030204" pitchFamily="18" charset="0"/>
            </a:endParaRPr>
          </a:p>
        </p:txBody>
      </p:sp>
    </p:spTree>
    <p:extLst>
      <p:ext uri="{BB962C8B-B14F-4D97-AF65-F5344CB8AC3E}">
        <p14:creationId xmlns:p14="http://schemas.microsoft.com/office/powerpoint/2010/main" val="269787697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16"/>
          <p:cNvSpPr>
            <a:spLocks noGrp="1" noChangeArrowheads="1"/>
          </p:cNvSpPr>
          <p:nvPr>
            <p:ph type="title"/>
          </p:nvPr>
        </p:nvSpPr>
        <p:spPr>
          <a:xfrm>
            <a:off x="1295400" y="152400"/>
            <a:ext cx="6705600" cy="838200"/>
          </a:xfrm>
        </p:spPr>
        <p:txBody>
          <a:bodyPr/>
          <a:lstStyle/>
          <a:p>
            <a:pPr eaLnBrk="1" hangingPunct="1"/>
            <a:r>
              <a:rPr lang="en-US" altLang="zh-CN" sz="4000" dirty="0" smtClean="0">
                <a:latin typeface="Cambria" panose="02040503050406030204" pitchFamily="18" charset="0"/>
              </a:rPr>
              <a:t>Introduction</a:t>
            </a:r>
            <a:endParaRPr lang="zh-CN" altLang="zh-CN" dirty="0" smtClean="0">
              <a:latin typeface="Cambria" panose="02040503050406030204" pitchFamily="18" charset="0"/>
            </a:endParaRPr>
          </a:p>
        </p:txBody>
      </p:sp>
      <p:sp>
        <p:nvSpPr>
          <p:cNvPr id="15" name="Rectangle 2"/>
          <p:cNvSpPr txBox="1">
            <a:spLocks noChangeArrowheads="1"/>
          </p:cNvSpPr>
          <p:nvPr/>
        </p:nvSpPr>
        <p:spPr bwMode="auto">
          <a:xfrm>
            <a:off x="-762000" y="1371600"/>
            <a:ext cx="4267200" cy="1325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54000" rIns="91440" bIns="45720" numCol="1" anchor="t" anchorCtr="1" compatLnSpc="1">
            <a:prstTxWarp prst="textNoShape">
              <a:avLst/>
            </a:prstTxWarp>
          </a:bodyPr>
          <a:lstStyle>
            <a:lvl1pPr algn="l" rtl="0" eaLnBrk="0" fontAlgn="base" hangingPunct="0">
              <a:spcBef>
                <a:spcPct val="0"/>
              </a:spcBef>
              <a:spcAft>
                <a:spcPct val="0"/>
              </a:spcAft>
              <a:defRPr sz="2800" b="1" kern="1200">
                <a:solidFill>
                  <a:srgbClr val="133984"/>
                </a:solidFill>
                <a:latin typeface="+mj-lt"/>
                <a:ea typeface="+mj-ea"/>
                <a:cs typeface="+mj-cs"/>
              </a:defRPr>
            </a:lvl1pPr>
            <a:lvl2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2pPr>
            <a:lvl3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3pPr>
            <a:lvl4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4pPr>
            <a:lvl5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5pPr>
            <a:lvl6pPr marL="4572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6pPr>
            <a:lvl7pPr marL="9144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7pPr>
            <a:lvl8pPr marL="13716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8pPr>
            <a:lvl9pPr marL="18288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9pPr>
          </a:lstStyle>
          <a:p>
            <a:r>
              <a:rPr lang="en-US" altLang="zh-CN" sz="3600" dirty="0" smtClean="0">
                <a:latin typeface="Cambria Math" panose="02040503050406030204" pitchFamily="18" charset="0"/>
                <a:ea typeface="Cambria Math" panose="02040503050406030204" pitchFamily="18" charset="0"/>
              </a:rPr>
              <a:t>PIE Model</a:t>
            </a:r>
          </a:p>
        </p:txBody>
      </p:sp>
      <p:sp>
        <p:nvSpPr>
          <p:cNvPr id="16" name="Rectangle 3"/>
          <p:cNvSpPr txBox="1">
            <a:spLocks noChangeArrowheads="1"/>
          </p:cNvSpPr>
          <p:nvPr/>
        </p:nvSpPr>
        <p:spPr bwMode="auto">
          <a:xfrm>
            <a:off x="228600" y="2438400"/>
            <a:ext cx="8610600" cy="26424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normAutofit/>
          </a:bodyPr>
          <a:lstStyle>
            <a:lvl1pPr marL="449263" indent="-449263" algn="l" rtl="0" eaLnBrk="0" fontAlgn="base" hangingPunct="0">
              <a:lnSpc>
                <a:spcPct val="110000"/>
              </a:lnSpc>
              <a:spcBef>
                <a:spcPct val="20000"/>
              </a:spcBef>
              <a:spcAft>
                <a:spcPct val="0"/>
              </a:spcAft>
              <a:buSzPct val="120000"/>
              <a:buBlip>
                <a:blip r:embed="rId3"/>
              </a:buBlip>
              <a:defRPr sz="2800" kern="1200">
                <a:solidFill>
                  <a:srgbClr val="133984"/>
                </a:solidFill>
                <a:latin typeface="+mn-lt"/>
                <a:ea typeface="+mn-ea"/>
                <a:cs typeface="+mn-cs"/>
              </a:defRPr>
            </a:lvl1pPr>
            <a:lvl2pPr marL="914400" indent="-285750" algn="l" rtl="0" eaLnBrk="0" fontAlgn="base" hangingPunct="0">
              <a:lnSpc>
                <a:spcPct val="110000"/>
              </a:lnSpc>
              <a:spcBef>
                <a:spcPct val="20000"/>
              </a:spcBef>
              <a:spcAft>
                <a:spcPct val="0"/>
              </a:spcAft>
              <a:buClr>
                <a:srgbClr val="000066"/>
              </a:buClr>
              <a:buChar char="•"/>
              <a:defRPr sz="2400" kern="1200">
                <a:solidFill>
                  <a:srgbClr val="133984"/>
                </a:solidFill>
                <a:latin typeface="+mn-lt"/>
                <a:ea typeface="+mn-ea"/>
                <a:cs typeface="+mn-cs"/>
              </a:defRPr>
            </a:lvl2pPr>
            <a:lvl3pPr marL="1322388" indent="-228600" algn="l" rtl="0" eaLnBrk="0" fontAlgn="base" hangingPunct="0">
              <a:spcBef>
                <a:spcPct val="20000"/>
              </a:spcBef>
              <a:spcAft>
                <a:spcPct val="0"/>
              </a:spcAft>
              <a:buChar char="•"/>
              <a:defRPr sz="2400" kern="1200">
                <a:solidFill>
                  <a:schemeClr val="tx1"/>
                </a:solidFill>
                <a:latin typeface="+mn-lt"/>
                <a:ea typeface="宋体" panose="02010600030101010101" pitchFamily="2" charset="-122"/>
                <a:cs typeface="+mn-cs"/>
              </a:defRPr>
            </a:lvl3pPr>
            <a:lvl4pPr marL="1730375"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4pPr>
            <a:lvl5pPr marL="2138363"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Monotype Sorts" charset="2"/>
              <a:buAutoNum type="arabicPeriod"/>
            </a:pPr>
            <a:r>
              <a:rPr lang="en-US" altLang="zh-CN" sz="2400" u="sng" dirty="0" smtClean="0">
                <a:latin typeface="Cambria Math" panose="02040503050406030204" pitchFamily="18" charset="0"/>
                <a:ea typeface="Cambria Math" panose="02040503050406030204" pitchFamily="18" charset="0"/>
              </a:rPr>
              <a:t>Execution/Reachability</a:t>
            </a:r>
            <a:r>
              <a:rPr lang="en-US" altLang="zh-CN" sz="2400" dirty="0" smtClean="0">
                <a:latin typeface="Cambria Math" panose="02040503050406030204" pitchFamily="18" charset="0"/>
                <a:ea typeface="Cambria Math" panose="02040503050406030204" pitchFamily="18" charset="0"/>
              </a:rPr>
              <a:t> : The location or locations in the program that contain the fault must be reached </a:t>
            </a:r>
          </a:p>
          <a:p>
            <a:pPr marL="457200" indent="-457200">
              <a:buFont typeface="Monotype Sorts" charset="2"/>
              <a:buAutoNum type="arabicPeriod"/>
            </a:pPr>
            <a:r>
              <a:rPr lang="en-US" altLang="zh-CN" sz="2400" u="sng" dirty="0" smtClean="0">
                <a:latin typeface="Cambria Math" panose="02040503050406030204" pitchFamily="18" charset="0"/>
                <a:ea typeface="Cambria Math" panose="02040503050406030204" pitchFamily="18" charset="0"/>
              </a:rPr>
              <a:t>Infection</a:t>
            </a:r>
            <a:r>
              <a:rPr lang="en-US" altLang="zh-CN" sz="2400" dirty="0" smtClean="0">
                <a:latin typeface="Cambria Math" panose="02040503050406030204" pitchFamily="18" charset="0"/>
                <a:ea typeface="Cambria Math" panose="02040503050406030204" pitchFamily="18" charset="0"/>
              </a:rPr>
              <a:t> : The state of the program must be incorrect</a:t>
            </a:r>
          </a:p>
          <a:p>
            <a:pPr marL="457200" indent="-457200">
              <a:buFont typeface="Monotype Sorts" charset="2"/>
              <a:buAutoNum type="arabicPeriod"/>
            </a:pPr>
            <a:r>
              <a:rPr lang="en-US" altLang="zh-CN" sz="2400" u="sng" dirty="0" smtClean="0">
                <a:latin typeface="Cambria Math" panose="02040503050406030204" pitchFamily="18" charset="0"/>
                <a:ea typeface="Cambria Math" panose="02040503050406030204" pitchFamily="18" charset="0"/>
              </a:rPr>
              <a:t>Propagation</a:t>
            </a:r>
            <a:r>
              <a:rPr lang="en-US" altLang="zh-CN" sz="2400" dirty="0" smtClean="0">
                <a:latin typeface="Cambria Math" panose="02040503050406030204" pitchFamily="18" charset="0"/>
                <a:ea typeface="Cambria Math" panose="02040503050406030204" pitchFamily="18" charset="0"/>
              </a:rPr>
              <a:t> : The infected state must propagate to cause some output of the program to be incorrect</a:t>
            </a:r>
          </a:p>
        </p:txBody>
      </p:sp>
    </p:spTree>
    <p:extLst>
      <p:ext uri="{BB962C8B-B14F-4D97-AF65-F5344CB8AC3E}">
        <p14:creationId xmlns:p14="http://schemas.microsoft.com/office/powerpoint/2010/main" val="125846647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6"/>
          <p:cNvSpPr>
            <a:spLocks noGrp="1" noChangeArrowheads="1"/>
          </p:cNvSpPr>
          <p:nvPr>
            <p:ph type="title"/>
          </p:nvPr>
        </p:nvSpPr>
        <p:spPr>
          <a:xfrm>
            <a:off x="1295400" y="152400"/>
            <a:ext cx="6705600" cy="838200"/>
          </a:xfrm>
        </p:spPr>
        <p:txBody>
          <a:bodyPr/>
          <a:lstStyle/>
          <a:p>
            <a:pPr eaLnBrk="1" hangingPunct="1"/>
            <a:r>
              <a:rPr lang="en-US" altLang="zh-CN" sz="4000" dirty="0" smtClean="0">
                <a:latin typeface="Cambria" panose="02040503050406030204" pitchFamily="18" charset="0"/>
              </a:rPr>
              <a:t>Rules</a:t>
            </a:r>
            <a:endParaRPr lang="zh-CN" altLang="zh-CN" dirty="0" smtClean="0">
              <a:latin typeface="Cambria" panose="02040503050406030204" pitchFamily="18" charset="0"/>
            </a:endParaRPr>
          </a:p>
        </p:txBody>
      </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23314" y="1066800"/>
            <a:ext cx="4049772" cy="5257800"/>
          </a:xfrm>
          <a:prstGeom prst="rect">
            <a:avLst/>
          </a:prstGeom>
        </p:spPr>
      </p:pic>
    </p:spTree>
    <p:extLst>
      <p:ext uri="{BB962C8B-B14F-4D97-AF65-F5344CB8AC3E}">
        <p14:creationId xmlns:p14="http://schemas.microsoft.com/office/powerpoint/2010/main" val="259248674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16"/>
          <p:cNvSpPr>
            <a:spLocks noGrp="1" noChangeArrowheads="1"/>
          </p:cNvSpPr>
          <p:nvPr>
            <p:ph type="title"/>
          </p:nvPr>
        </p:nvSpPr>
        <p:spPr>
          <a:xfrm>
            <a:off x="1295400" y="152400"/>
            <a:ext cx="6705600" cy="838200"/>
          </a:xfrm>
        </p:spPr>
        <p:txBody>
          <a:bodyPr/>
          <a:lstStyle/>
          <a:p>
            <a:pPr eaLnBrk="1" hangingPunct="1"/>
            <a:r>
              <a:rPr lang="en-US" altLang="zh-CN" sz="4000" dirty="0" smtClean="0">
                <a:latin typeface="Cambria" panose="02040503050406030204" pitchFamily="18" charset="0"/>
              </a:rPr>
              <a:t>Introduction</a:t>
            </a:r>
            <a:endParaRPr lang="zh-CN" altLang="zh-CN" dirty="0" smtClean="0">
              <a:latin typeface="Cambria" panose="02040503050406030204" pitchFamily="18" charset="0"/>
            </a:endParaRPr>
          </a:p>
        </p:txBody>
      </p:sp>
      <p:sp>
        <p:nvSpPr>
          <p:cNvPr id="6" name="矩形 5"/>
          <p:cNvSpPr/>
          <p:nvPr/>
        </p:nvSpPr>
        <p:spPr>
          <a:xfrm>
            <a:off x="304800" y="1658793"/>
            <a:ext cx="6816738" cy="461665"/>
          </a:xfrm>
          <a:prstGeom prst="rect">
            <a:avLst/>
          </a:prstGeom>
        </p:spPr>
        <p:txBody>
          <a:bodyPr wrap="none">
            <a:spAutoFit/>
          </a:bodyPr>
          <a:lstStyle/>
          <a:p>
            <a:r>
              <a:rPr lang="en-US" altLang="zh-CN" b="1" dirty="0" smtClean="0">
                <a:latin typeface="Cambria Math" panose="02040503050406030204" pitchFamily="18" charset="0"/>
                <a:ea typeface="Cambria Math" panose="02040503050406030204" pitchFamily="18" charset="0"/>
              </a:rPr>
              <a:t>A test executing the fault may not produce an error!</a:t>
            </a:r>
            <a:endParaRPr lang="en-US" altLang="zh-CN" b="1" dirty="0">
              <a:latin typeface="Cambria Math" panose="02040503050406030204" pitchFamily="18" charset="0"/>
              <a:ea typeface="Cambria Math" panose="02040503050406030204" pitchFamily="18" charset="0"/>
            </a:endParaRPr>
          </a:p>
        </p:txBody>
      </p:sp>
      <p:sp>
        <p:nvSpPr>
          <p:cNvPr id="7" name="Text Box 6"/>
          <p:cNvSpPr txBox="1">
            <a:spLocks noChangeArrowheads="1"/>
          </p:cNvSpPr>
          <p:nvPr/>
        </p:nvSpPr>
        <p:spPr bwMode="auto">
          <a:xfrm>
            <a:off x="381000" y="2749235"/>
            <a:ext cx="4122701" cy="3022366"/>
          </a:xfrm>
          <a:prstGeom prst="rect">
            <a:avLst/>
          </a:prstGeom>
          <a:solidFill>
            <a:schemeClr val="bg1"/>
          </a:solidFill>
          <a:ln w="12700">
            <a:solidFill>
              <a:schemeClr val="tx1"/>
            </a:solidFill>
            <a:miter lim="800000"/>
            <a:headEnd type="none" w="sm" len="sm"/>
            <a:tailEnd type="none" w="sm" len="sm"/>
          </a:ln>
        </p:spPr>
        <p:txBody>
          <a:bodyPr wrap="square">
            <a:spAutoFit/>
          </a:bodyPr>
          <a:lstStyle>
            <a:defPPr>
              <a:defRPr lang="en-US"/>
            </a:defPPr>
            <a:lvl1pPr algn="l" rtl="0" eaLnBrk="0" fontAlgn="base" hangingPunct="0">
              <a:spcBef>
                <a:spcPct val="0"/>
              </a:spcBef>
              <a:spcAft>
                <a:spcPct val="0"/>
              </a:spcAft>
              <a:defRPr sz="2000" b="1" kern="1200">
                <a:solidFill>
                  <a:srgbClr val="FAFD00"/>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000" b="1" kern="1200">
                <a:solidFill>
                  <a:srgbClr val="FAFD00"/>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000" b="1" kern="1200">
                <a:solidFill>
                  <a:srgbClr val="FAFD00"/>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000" b="1" kern="1200">
                <a:solidFill>
                  <a:srgbClr val="FAFD00"/>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000" b="1" kern="1200">
                <a:solidFill>
                  <a:srgbClr val="FAFD00"/>
                </a:solidFill>
                <a:latin typeface="Times New Roman" panose="02020603050405020304" pitchFamily="18" charset="0"/>
                <a:ea typeface="+mn-ea"/>
                <a:cs typeface="+mn-cs"/>
              </a:defRPr>
            </a:lvl5pPr>
            <a:lvl6pPr marL="2286000" algn="l" defTabSz="914400" rtl="0" eaLnBrk="1" latinLnBrk="0" hangingPunct="1">
              <a:defRPr sz="2000" b="1" kern="1200">
                <a:solidFill>
                  <a:srgbClr val="FAFD00"/>
                </a:solidFill>
                <a:latin typeface="Times New Roman" panose="02020603050405020304" pitchFamily="18" charset="0"/>
                <a:ea typeface="+mn-ea"/>
                <a:cs typeface="+mn-cs"/>
              </a:defRPr>
            </a:lvl6pPr>
            <a:lvl7pPr marL="2743200" algn="l" defTabSz="914400" rtl="0" eaLnBrk="1" latinLnBrk="0" hangingPunct="1">
              <a:defRPr sz="2000" b="1" kern="1200">
                <a:solidFill>
                  <a:srgbClr val="FAFD00"/>
                </a:solidFill>
                <a:latin typeface="Times New Roman" panose="02020603050405020304" pitchFamily="18" charset="0"/>
                <a:ea typeface="+mn-ea"/>
                <a:cs typeface="+mn-cs"/>
              </a:defRPr>
            </a:lvl7pPr>
            <a:lvl8pPr marL="3200400" algn="l" defTabSz="914400" rtl="0" eaLnBrk="1" latinLnBrk="0" hangingPunct="1">
              <a:defRPr sz="2000" b="1" kern="1200">
                <a:solidFill>
                  <a:srgbClr val="FAFD00"/>
                </a:solidFill>
                <a:latin typeface="Times New Roman" panose="02020603050405020304" pitchFamily="18" charset="0"/>
                <a:ea typeface="+mn-ea"/>
                <a:cs typeface="+mn-cs"/>
              </a:defRPr>
            </a:lvl8pPr>
            <a:lvl9pPr marL="3657600" algn="l" defTabSz="914400" rtl="0" eaLnBrk="1" latinLnBrk="0" hangingPunct="1">
              <a:defRPr sz="2000" b="1" kern="1200">
                <a:solidFill>
                  <a:srgbClr val="FAFD00"/>
                </a:solidFill>
                <a:latin typeface="Times New Roman" panose="02020603050405020304" pitchFamily="18" charset="0"/>
                <a:ea typeface="+mn-ea"/>
                <a:cs typeface="+mn-cs"/>
              </a:defRPr>
            </a:lvl9pPr>
          </a:lstStyle>
          <a:p>
            <a:pPr>
              <a:lnSpc>
                <a:spcPct val="85000"/>
              </a:lnSpc>
            </a:pPr>
            <a:r>
              <a:rPr lang="en-US" altLang="en-US" sz="1600" b="0" dirty="0">
                <a:solidFill>
                  <a:schemeClr val="tx1"/>
                </a:solidFill>
                <a:latin typeface="+mj-lt"/>
              </a:rPr>
              <a:t>public static void </a:t>
            </a:r>
            <a:r>
              <a:rPr lang="en-US" altLang="zh-CN" sz="1600" b="0" dirty="0" err="1" smtClean="0">
                <a:solidFill>
                  <a:schemeClr val="tx1"/>
                </a:solidFill>
                <a:latin typeface="+mj-lt"/>
              </a:rPr>
              <a:t>C</a:t>
            </a:r>
            <a:r>
              <a:rPr lang="en-US" altLang="en-US" sz="1600" b="0" dirty="0" err="1" smtClean="0">
                <a:solidFill>
                  <a:schemeClr val="tx1"/>
                </a:solidFill>
                <a:latin typeface="+mj-lt"/>
              </a:rPr>
              <a:t>Sta</a:t>
            </a:r>
            <a:r>
              <a:rPr lang="en-US" altLang="en-US" sz="1600" b="0" dirty="0" smtClean="0">
                <a:solidFill>
                  <a:schemeClr val="tx1"/>
                </a:solidFill>
                <a:latin typeface="+mj-lt"/>
              </a:rPr>
              <a:t> </a:t>
            </a:r>
            <a:r>
              <a:rPr lang="en-US" altLang="en-US" sz="1600" b="0" dirty="0">
                <a:solidFill>
                  <a:schemeClr val="tx1"/>
                </a:solidFill>
                <a:latin typeface="+mj-lt"/>
              </a:rPr>
              <a:t>(</a:t>
            </a:r>
            <a:r>
              <a:rPr lang="en-US" altLang="en-US" sz="1600" b="0" dirty="0" err="1">
                <a:solidFill>
                  <a:schemeClr val="tx1"/>
                </a:solidFill>
                <a:latin typeface="+mj-lt"/>
              </a:rPr>
              <a:t>int</a:t>
            </a:r>
            <a:r>
              <a:rPr lang="en-US" altLang="en-US" sz="1600" b="0" dirty="0">
                <a:solidFill>
                  <a:schemeClr val="tx1"/>
                </a:solidFill>
                <a:latin typeface="+mj-lt"/>
              </a:rPr>
              <a:t> [ ] numbers)</a:t>
            </a:r>
          </a:p>
          <a:p>
            <a:pPr>
              <a:lnSpc>
                <a:spcPct val="85000"/>
              </a:lnSpc>
            </a:pPr>
            <a:r>
              <a:rPr lang="en-US" altLang="en-US" sz="1600" b="0" dirty="0">
                <a:solidFill>
                  <a:schemeClr val="tx1"/>
                </a:solidFill>
                <a:latin typeface="+mj-lt"/>
              </a:rPr>
              <a:t>{</a:t>
            </a:r>
          </a:p>
          <a:p>
            <a:pPr>
              <a:lnSpc>
                <a:spcPct val="85000"/>
              </a:lnSpc>
            </a:pPr>
            <a:r>
              <a:rPr lang="en-US" altLang="en-US" sz="1600" b="0" dirty="0">
                <a:solidFill>
                  <a:schemeClr val="tx1"/>
                </a:solidFill>
                <a:latin typeface="+mj-lt"/>
              </a:rPr>
              <a:t>     </a:t>
            </a:r>
            <a:r>
              <a:rPr lang="en-US" altLang="en-US" sz="1600" b="0" dirty="0" err="1">
                <a:solidFill>
                  <a:schemeClr val="tx1"/>
                </a:solidFill>
                <a:latin typeface="+mj-lt"/>
              </a:rPr>
              <a:t>int</a:t>
            </a:r>
            <a:r>
              <a:rPr lang="en-US" altLang="en-US" sz="1600" b="0" dirty="0">
                <a:solidFill>
                  <a:schemeClr val="tx1"/>
                </a:solidFill>
                <a:latin typeface="+mj-lt"/>
              </a:rPr>
              <a:t> </a:t>
            </a:r>
            <a:r>
              <a:rPr lang="en-US" altLang="en-US" sz="1600" b="0" dirty="0" smtClean="0">
                <a:solidFill>
                  <a:schemeClr val="tx1"/>
                </a:solidFill>
                <a:latin typeface="+mj-lt"/>
              </a:rPr>
              <a:t>length </a:t>
            </a:r>
            <a:r>
              <a:rPr lang="en-US" altLang="en-US" sz="1600" b="0" dirty="0">
                <a:solidFill>
                  <a:schemeClr val="tx1"/>
                </a:solidFill>
                <a:latin typeface="+mj-lt"/>
              </a:rPr>
              <a:t>= </a:t>
            </a:r>
            <a:r>
              <a:rPr lang="en-US" altLang="en-US" sz="1600" b="0" dirty="0" err="1" smtClean="0">
                <a:solidFill>
                  <a:schemeClr val="tx1"/>
                </a:solidFill>
                <a:latin typeface="+mj-lt"/>
              </a:rPr>
              <a:t>numbers.length</a:t>
            </a:r>
            <a:r>
              <a:rPr lang="en-US" altLang="en-US" sz="1600" b="0" dirty="0" smtClean="0">
                <a:solidFill>
                  <a:schemeClr val="tx1"/>
                </a:solidFill>
                <a:latin typeface="+mj-lt"/>
              </a:rPr>
              <a:t>;  </a:t>
            </a:r>
          </a:p>
          <a:p>
            <a:pPr>
              <a:lnSpc>
                <a:spcPct val="85000"/>
              </a:lnSpc>
            </a:pPr>
            <a:r>
              <a:rPr lang="en-US" altLang="en-US" sz="1600" b="0" dirty="0" smtClean="0">
                <a:solidFill>
                  <a:schemeClr val="tx1"/>
                </a:solidFill>
                <a:latin typeface="+mj-lt"/>
              </a:rPr>
              <a:t>     double mean</a:t>
            </a:r>
            <a:r>
              <a:rPr lang="en-US" altLang="en-US" sz="1600" b="0" dirty="0">
                <a:solidFill>
                  <a:schemeClr val="tx1"/>
                </a:solidFill>
                <a:latin typeface="+mj-lt"/>
              </a:rPr>
              <a:t>, </a:t>
            </a:r>
            <a:r>
              <a:rPr lang="en-US" altLang="en-US" sz="1600" b="0" dirty="0" smtClean="0">
                <a:solidFill>
                  <a:schemeClr val="tx1"/>
                </a:solidFill>
                <a:latin typeface="+mj-lt"/>
              </a:rPr>
              <a:t>sum;</a:t>
            </a:r>
            <a:endParaRPr lang="en-US" altLang="en-US" sz="1600" b="0" dirty="0">
              <a:solidFill>
                <a:schemeClr val="tx1"/>
              </a:solidFill>
              <a:latin typeface="+mj-lt"/>
            </a:endParaRPr>
          </a:p>
          <a:p>
            <a:pPr>
              <a:lnSpc>
                <a:spcPct val="85000"/>
              </a:lnSpc>
            </a:pPr>
            <a:endParaRPr lang="en-US" altLang="en-US" sz="1600" b="0" dirty="0">
              <a:solidFill>
                <a:schemeClr val="tx1"/>
              </a:solidFill>
              <a:latin typeface="+mj-lt"/>
            </a:endParaRPr>
          </a:p>
          <a:p>
            <a:pPr>
              <a:lnSpc>
                <a:spcPct val="85000"/>
              </a:lnSpc>
            </a:pPr>
            <a:r>
              <a:rPr lang="en-US" altLang="en-US" sz="1600" b="0" dirty="0">
                <a:solidFill>
                  <a:schemeClr val="tx1"/>
                </a:solidFill>
                <a:latin typeface="+mj-lt"/>
              </a:rPr>
              <a:t>     sum = 0.0;</a:t>
            </a:r>
          </a:p>
          <a:p>
            <a:pPr>
              <a:lnSpc>
                <a:spcPct val="85000"/>
              </a:lnSpc>
            </a:pPr>
            <a:r>
              <a:rPr lang="en-US" altLang="en-US" sz="1600" b="0" dirty="0">
                <a:solidFill>
                  <a:schemeClr val="tx1"/>
                </a:solidFill>
                <a:latin typeface="+mj-lt"/>
              </a:rPr>
              <a:t>     for (</a:t>
            </a:r>
            <a:r>
              <a:rPr lang="en-US" altLang="en-US" sz="1600" b="0" dirty="0" err="1">
                <a:solidFill>
                  <a:schemeClr val="tx1"/>
                </a:solidFill>
                <a:latin typeface="+mj-lt"/>
              </a:rPr>
              <a:t>int</a:t>
            </a:r>
            <a:r>
              <a:rPr lang="en-US" altLang="en-US" sz="1600" b="0" dirty="0">
                <a:solidFill>
                  <a:schemeClr val="tx1"/>
                </a:solidFill>
                <a:latin typeface="+mj-lt"/>
              </a:rPr>
              <a:t> </a:t>
            </a:r>
            <a:r>
              <a:rPr lang="en-US" altLang="en-US" sz="1600" b="0" dirty="0" err="1">
                <a:solidFill>
                  <a:schemeClr val="tx1"/>
                </a:solidFill>
                <a:latin typeface="+mj-lt"/>
              </a:rPr>
              <a:t>i</a:t>
            </a:r>
            <a:r>
              <a:rPr lang="en-US" altLang="en-US" sz="1600" b="0" dirty="0">
                <a:solidFill>
                  <a:schemeClr val="tx1"/>
                </a:solidFill>
                <a:latin typeface="+mj-lt"/>
              </a:rPr>
              <a:t> = </a:t>
            </a:r>
            <a:r>
              <a:rPr lang="en-US" altLang="en-US" sz="1600" b="0" dirty="0" smtClean="0">
                <a:solidFill>
                  <a:schemeClr val="tx1"/>
                </a:solidFill>
                <a:latin typeface="+mj-lt"/>
              </a:rPr>
              <a:t>1; </a:t>
            </a:r>
            <a:r>
              <a:rPr lang="en-US" altLang="en-US" sz="1600" b="0" dirty="0" err="1">
                <a:solidFill>
                  <a:schemeClr val="tx1"/>
                </a:solidFill>
                <a:latin typeface="+mj-lt"/>
              </a:rPr>
              <a:t>i</a:t>
            </a:r>
            <a:r>
              <a:rPr lang="en-US" altLang="en-US" sz="1600" b="0" dirty="0">
                <a:solidFill>
                  <a:schemeClr val="tx1"/>
                </a:solidFill>
                <a:latin typeface="+mj-lt"/>
              </a:rPr>
              <a:t> &lt; length; </a:t>
            </a:r>
            <a:r>
              <a:rPr lang="en-US" altLang="en-US" sz="1600" b="0" dirty="0" err="1">
                <a:solidFill>
                  <a:schemeClr val="tx1"/>
                </a:solidFill>
                <a:latin typeface="+mj-lt"/>
              </a:rPr>
              <a:t>i</a:t>
            </a:r>
            <a:r>
              <a:rPr lang="en-US" altLang="en-US" sz="1600" b="0" dirty="0" smtClean="0">
                <a:solidFill>
                  <a:schemeClr val="tx1"/>
                </a:solidFill>
                <a:latin typeface="+mj-lt"/>
              </a:rPr>
              <a:t>++)</a:t>
            </a:r>
            <a:r>
              <a:rPr lang="en-US" altLang="en-US" sz="1600" dirty="0" smtClean="0">
                <a:solidFill>
                  <a:schemeClr val="tx1"/>
                </a:solidFill>
                <a:latin typeface="+mj-lt"/>
              </a:rPr>
              <a:t>//</a:t>
            </a:r>
            <a:r>
              <a:rPr lang="en-US" altLang="en-US" sz="1600" dirty="0" err="1" smtClean="0">
                <a:solidFill>
                  <a:schemeClr val="tx1"/>
                </a:solidFill>
                <a:latin typeface="+mj-lt"/>
              </a:rPr>
              <a:t>i</a:t>
            </a:r>
            <a:r>
              <a:rPr lang="en-US" altLang="en-US" sz="1600" dirty="0" smtClean="0">
                <a:solidFill>
                  <a:schemeClr val="tx1"/>
                </a:solidFill>
                <a:latin typeface="+mj-lt"/>
              </a:rPr>
              <a:t>=0</a:t>
            </a:r>
            <a:endParaRPr lang="en-US" altLang="en-US" sz="1600" dirty="0">
              <a:solidFill>
                <a:schemeClr val="tx1"/>
              </a:solidFill>
              <a:latin typeface="+mj-lt"/>
            </a:endParaRPr>
          </a:p>
          <a:p>
            <a:pPr>
              <a:lnSpc>
                <a:spcPct val="85000"/>
              </a:lnSpc>
            </a:pPr>
            <a:r>
              <a:rPr lang="en-US" altLang="en-US" sz="1600" b="0" dirty="0">
                <a:solidFill>
                  <a:schemeClr val="tx1"/>
                </a:solidFill>
                <a:latin typeface="+mj-lt"/>
              </a:rPr>
              <a:t>     {</a:t>
            </a:r>
          </a:p>
          <a:p>
            <a:pPr>
              <a:lnSpc>
                <a:spcPct val="85000"/>
              </a:lnSpc>
            </a:pPr>
            <a:r>
              <a:rPr lang="en-US" altLang="en-US" sz="1600" b="0" dirty="0">
                <a:solidFill>
                  <a:schemeClr val="tx1"/>
                </a:solidFill>
                <a:latin typeface="+mj-lt"/>
              </a:rPr>
              <a:t>          sum += numbers [ </a:t>
            </a:r>
            <a:r>
              <a:rPr lang="en-US" altLang="en-US" sz="1600" b="0" dirty="0" err="1">
                <a:solidFill>
                  <a:schemeClr val="tx1"/>
                </a:solidFill>
                <a:latin typeface="+mj-lt"/>
              </a:rPr>
              <a:t>i</a:t>
            </a:r>
            <a:r>
              <a:rPr lang="en-US" altLang="en-US" sz="1600" b="0" dirty="0">
                <a:solidFill>
                  <a:schemeClr val="tx1"/>
                </a:solidFill>
                <a:latin typeface="+mj-lt"/>
              </a:rPr>
              <a:t> ];</a:t>
            </a:r>
          </a:p>
          <a:p>
            <a:pPr>
              <a:lnSpc>
                <a:spcPct val="85000"/>
              </a:lnSpc>
            </a:pPr>
            <a:r>
              <a:rPr lang="en-US" altLang="en-US" sz="1600" b="0" dirty="0">
                <a:solidFill>
                  <a:schemeClr val="tx1"/>
                </a:solidFill>
                <a:latin typeface="+mj-lt"/>
              </a:rPr>
              <a:t>     } </a:t>
            </a:r>
          </a:p>
          <a:p>
            <a:pPr>
              <a:lnSpc>
                <a:spcPct val="85000"/>
              </a:lnSpc>
            </a:pPr>
            <a:r>
              <a:rPr lang="en-US" altLang="en-US" sz="1600" b="0" dirty="0" smtClean="0">
                <a:solidFill>
                  <a:schemeClr val="tx1"/>
                </a:solidFill>
                <a:latin typeface="+mj-lt"/>
              </a:rPr>
              <a:t>     mean = sum / (double) length;</a:t>
            </a:r>
          </a:p>
          <a:p>
            <a:pPr>
              <a:lnSpc>
                <a:spcPct val="85000"/>
              </a:lnSpc>
            </a:pPr>
            <a:endParaRPr lang="en-US" altLang="en-US" sz="1600" b="0" dirty="0">
              <a:solidFill>
                <a:schemeClr val="tx1"/>
              </a:solidFill>
              <a:latin typeface="+mj-lt"/>
            </a:endParaRPr>
          </a:p>
          <a:p>
            <a:pPr>
              <a:lnSpc>
                <a:spcPct val="85000"/>
              </a:lnSpc>
            </a:pPr>
            <a:r>
              <a:rPr lang="en-US" altLang="en-US" sz="1600" b="0" dirty="0" smtClean="0">
                <a:solidFill>
                  <a:schemeClr val="tx1"/>
                </a:solidFill>
                <a:latin typeface="+mj-lt"/>
              </a:rPr>
              <a:t>     </a:t>
            </a:r>
            <a:r>
              <a:rPr lang="en-US" altLang="en-US" sz="1600" b="0" dirty="0" err="1" smtClean="0">
                <a:solidFill>
                  <a:schemeClr val="tx1"/>
                </a:solidFill>
                <a:latin typeface="+mj-lt"/>
              </a:rPr>
              <a:t>System.out.println</a:t>
            </a:r>
            <a:r>
              <a:rPr lang="en-US" altLang="en-US" sz="1600" b="0" dirty="0" smtClean="0">
                <a:solidFill>
                  <a:schemeClr val="tx1"/>
                </a:solidFill>
                <a:latin typeface="+mj-lt"/>
              </a:rPr>
              <a:t> </a:t>
            </a:r>
            <a:r>
              <a:rPr lang="en-US" altLang="en-US" sz="1600" b="0" dirty="0">
                <a:solidFill>
                  <a:schemeClr val="tx1"/>
                </a:solidFill>
                <a:latin typeface="+mj-lt"/>
              </a:rPr>
              <a:t>("mean: </a:t>
            </a:r>
            <a:r>
              <a:rPr lang="en-US" altLang="en-US" sz="1600" b="0" dirty="0" smtClean="0">
                <a:solidFill>
                  <a:schemeClr val="tx1"/>
                </a:solidFill>
                <a:latin typeface="+mj-lt"/>
              </a:rPr>
              <a:t> </a:t>
            </a:r>
            <a:r>
              <a:rPr lang="en-US" altLang="en-US" sz="1600" b="0" dirty="0">
                <a:solidFill>
                  <a:schemeClr val="tx1"/>
                </a:solidFill>
                <a:latin typeface="+mj-lt"/>
              </a:rPr>
              <a:t>" + mean);</a:t>
            </a:r>
          </a:p>
          <a:p>
            <a:pPr>
              <a:lnSpc>
                <a:spcPct val="85000"/>
              </a:lnSpc>
            </a:pPr>
            <a:r>
              <a:rPr lang="en-US" altLang="en-US" sz="1600" b="0" dirty="0" smtClean="0">
                <a:solidFill>
                  <a:schemeClr val="tx1"/>
                </a:solidFill>
                <a:latin typeface="+mj-lt"/>
              </a:rPr>
              <a:t>}</a:t>
            </a:r>
            <a:endParaRPr lang="en-US" altLang="en-US" sz="1600" b="0" dirty="0">
              <a:solidFill>
                <a:schemeClr val="tx1"/>
              </a:solidFill>
              <a:latin typeface="+mj-lt"/>
            </a:endParaRPr>
          </a:p>
        </p:txBody>
      </p:sp>
      <p:sp>
        <p:nvSpPr>
          <p:cNvPr id="8" name="爆炸形 1 7"/>
          <p:cNvSpPr/>
          <p:nvPr/>
        </p:nvSpPr>
        <p:spPr>
          <a:xfrm>
            <a:off x="6302940" y="4396794"/>
            <a:ext cx="2841060" cy="1941062"/>
          </a:xfrm>
          <a:prstGeom prst="irregularSeal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smtClean="0">
                <a:solidFill>
                  <a:schemeClr val="tx1"/>
                </a:solidFill>
              </a:rPr>
              <a:t>Not an error for “sum”</a:t>
            </a:r>
            <a:endParaRPr lang="zh-CN" altLang="en-US" sz="2000" dirty="0">
              <a:solidFill>
                <a:schemeClr val="tx1"/>
              </a:solidFill>
            </a:endParaRPr>
          </a:p>
        </p:txBody>
      </p:sp>
      <p:sp>
        <p:nvSpPr>
          <p:cNvPr id="9" name="矩形 8"/>
          <p:cNvSpPr/>
          <p:nvPr/>
        </p:nvSpPr>
        <p:spPr>
          <a:xfrm>
            <a:off x="4706126" y="2749235"/>
            <a:ext cx="2512932" cy="461665"/>
          </a:xfrm>
          <a:prstGeom prst="rect">
            <a:avLst/>
          </a:prstGeom>
        </p:spPr>
        <p:txBody>
          <a:bodyPr wrap="none">
            <a:spAutoFit/>
          </a:bodyPr>
          <a:lstStyle/>
          <a:p>
            <a:r>
              <a:rPr lang="en-US" altLang="zh-CN" dirty="0" smtClean="0">
                <a:latin typeface="Cambria Math" panose="02040503050406030204" pitchFamily="18" charset="0"/>
                <a:ea typeface="Cambria Math" panose="02040503050406030204" pitchFamily="18" charset="0"/>
              </a:rPr>
              <a:t>Test Input: [0,4,5]</a:t>
            </a:r>
            <a:endParaRPr lang="zh-CN" altLang="en-US" dirty="0">
              <a:latin typeface="Cambria Math" panose="02040503050406030204" pitchFamily="18" charset="0"/>
            </a:endParaRPr>
          </a:p>
        </p:txBody>
      </p:sp>
      <p:sp>
        <p:nvSpPr>
          <p:cNvPr id="10" name="矩形 9"/>
          <p:cNvSpPr/>
          <p:nvPr/>
        </p:nvSpPr>
        <p:spPr>
          <a:xfrm>
            <a:off x="4705910" y="3620005"/>
            <a:ext cx="1941557" cy="461665"/>
          </a:xfrm>
          <a:prstGeom prst="rect">
            <a:avLst/>
          </a:prstGeom>
        </p:spPr>
        <p:txBody>
          <a:bodyPr wrap="none">
            <a:spAutoFit/>
          </a:bodyPr>
          <a:lstStyle/>
          <a:p>
            <a:r>
              <a:rPr lang="en-US" altLang="zh-CN" dirty="0" smtClean="0">
                <a:latin typeface="Cambria Math" panose="02040503050406030204" pitchFamily="18" charset="0"/>
                <a:ea typeface="Cambria Math" panose="02040503050406030204" pitchFamily="18" charset="0"/>
              </a:rPr>
              <a:t>sum=0+4+5</a:t>
            </a:r>
            <a:endParaRPr lang="zh-CN" altLang="en-US" dirty="0">
              <a:latin typeface="Cambria Math" panose="02040503050406030204" pitchFamily="18" charset="0"/>
            </a:endParaRPr>
          </a:p>
        </p:txBody>
      </p:sp>
      <p:sp>
        <p:nvSpPr>
          <p:cNvPr id="11" name="矩形 10"/>
          <p:cNvSpPr/>
          <p:nvPr/>
        </p:nvSpPr>
        <p:spPr>
          <a:xfrm>
            <a:off x="4733220" y="4064107"/>
            <a:ext cx="1542410" cy="461665"/>
          </a:xfrm>
          <a:prstGeom prst="rect">
            <a:avLst/>
          </a:prstGeom>
        </p:spPr>
        <p:txBody>
          <a:bodyPr wrap="none">
            <a:spAutoFit/>
          </a:bodyPr>
          <a:lstStyle/>
          <a:p>
            <a:r>
              <a:rPr lang="en-US" altLang="zh-CN" dirty="0" smtClean="0">
                <a:solidFill>
                  <a:srgbClr val="C00000"/>
                </a:solidFill>
                <a:latin typeface="Cambria Math" panose="02040503050406030204" pitchFamily="18" charset="0"/>
                <a:ea typeface="Cambria Math" panose="02040503050406030204" pitchFamily="18" charset="0"/>
              </a:rPr>
              <a:t>sum=4+5</a:t>
            </a:r>
            <a:endParaRPr lang="zh-CN" altLang="en-US" dirty="0">
              <a:solidFill>
                <a:srgbClr val="C00000"/>
              </a:solidFill>
              <a:latin typeface="Cambria Math" panose="02040503050406030204" pitchFamily="18" charset="0"/>
            </a:endParaRPr>
          </a:p>
        </p:txBody>
      </p:sp>
      <p:sp>
        <p:nvSpPr>
          <p:cNvPr id="12" name="矩形 11"/>
          <p:cNvSpPr/>
          <p:nvPr/>
        </p:nvSpPr>
        <p:spPr>
          <a:xfrm>
            <a:off x="4733220" y="4711967"/>
            <a:ext cx="1313180" cy="461665"/>
          </a:xfrm>
          <a:prstGeom prst="rect">
            <a:avLst/>
          </a:prstGeom>
        </p:spPr>
        <p:txBody>
          <a:bodyPr wrap="none">
            <a:spAutoFit/>
          </a:bodyPr>
          <a:lstStyle/>
          <a:p>
            <a:r>
              <a:rPr lang="en-US" altLang="zh-CN" dirty="0" smtClean="0">
                <a:latin typeface="Cambria Math" panose="02040503050406030204" pitchFamily="18" charset="0"/>
                <a:ea typeface="Cambria Math" panose="02040503050406030204" pitchFamily="18" charset="0"/>
              </a:rPr>
              <a:t>mean=3</a:t>
            </a:r>
            <a:endParaRPr lang="zh-CN" altLang="en-US" dirty="0">
              <a:latin typeface="Cambria Math" panose="02040503050406030204" pitchFamily="18" charset="0"/>
            </a:endParaRPr>
          </a:p>
        </p:txBody>
      </p:sp>
      <p:sp>
        <p:nvSpPr>
          <p:cNvPr id="13" name="矩形 12"/>
          <p:cNvSpPr/>
          <p:nvPr/>
        </p:nvSpPr>
        <p:spPr>
          <a:xfrm>
            <a:off x="4733220" y="5196508"/>
            <a:ext cx="1313180" cy="461665"/>
          </a:xfrm>
          <a:prstGeom prst="rect">
            <a:avLst/>
          </a:prstGeom>
        </p:spPr>
        <p:txBody>
          <a:bodyPr wrap="none">
            <a:spAutoFit/>
          </a:bodyPr>
          <a:lstStyle/>
          <a:p>
            <a:r>
              <a:rPr lang="en-US" altLang="zh-CN" dirty="0" smtClean="0">
                <a:solidFill>
                  <a:srgbClr val="C00000"/>
                </a:solidFill>
                <a:latin typeface="Cambria Math" panose="02040503050406030204" pitchFamily="18" charset="0"/>
                <a:ea typeface="Cambria Math" panose="02040503050406030204" pitchFamily="18" charset="0"/>
              </a:rPr>
              <a:t>mean=3</a:t>
            </a:r>
            <a:endParaRPr lang="zh-CN" altLang="en-US" dirty="0">
              <a:solidFill>
                <a:srgbClr val="C00000"/>
              </a:solidFill>
              <a:latin typeface="Cambria Math" panose="02040503050406030204" pitchFamily="18" charset="0"/>
            </a:endParaRPr>
          </a:p>
        </p:txBody>
      </p:sp>
    </p:spTree>
    <p:extLst>
      <p:ext uri="{BB962C8B-B14F-4D97-AF65-F5344CB8AC3E}">
        <p14:creationId xmlns:p14="http://schemas.microsoft.com/office/powerpoint/2010/main" val="418651484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16"/>
          <p:cNvSpPr>
            <a:spLocks noGrp="1" noChangeArrowheads="1"/>
          </p:cNvSpPr>
          <p:nvPr>
            <p:ph type="title"/>
          </p:nvPr>
        </p:nvSpPr>
        <p:spPr>
          <a:xfrm>
            <a:off x="1295400" y="152400"/>
            <a:ext cx="6705600" cy="838200"/>
          </a:xfrm>
        </p:spPr>
        <p:txBody>
          <a:bodyPr/>
          <a:lstStyle/>
          <a:p>
            <a:pPr eaLnBrk="1" hangingPunct="1"/>
            <a:r>
              <a:rPr lang="en-US" altLang="zh-CN" sz="4000" dirty="0" smtClean="0">
                <a:latin typeface="Cambria" panose="02040503050406030204" pitchFamily="18" charset="0"/>
              </a:rPr>
              <a:t>Introduction</a:t>
            </a:r>
            <a:endParaRPr lang="zh-CN" altLang="zh-CN" dirty="0" smtClean="0">
              <a:latin typeface="Cambria" panose="02040503050406030204" pitchFamily="18" charset="0"/>
            </a:endParaRPr>
          </a:p>
        </p:txBody>
      </p:sp>
      <p:sp>
        <p:nvSpPr>
          <p:cNvPr id="14" name="Slide Number Placeholder 5"/>
          <p:cNvSpPr txBox="1">
            <a:spLocks/>
          </p:cNvSpPr>
          <p:nvPr/>
        </p:nvSpPr>
        <p:spPr>
          <a:xfrm>
            <a:off x="4096138" y="6515342"/>
            <a:ext cx="2895600" cy="3460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eaLnBrk="0" fontAlgn="base" hangingPunct="0">
              <a:spcBef>
                <a:spcPct val="0"/>
              </a:spcBef>
              <a:spcAft>
                <a:spcPct val="0"/>
              </a:spcAft>
              <a:defRPr sz="2000" b="1" kern="1200">
                <a:solidFill>
                  <a:srgbClr val="FAFD00"/>
                </a:solidFill>
                <a:latin typeface="Times New Roman" panose="02020603050405020304" pitchFamily="18" charset="0"/>
                <a:ea typeface="黑体" panose="02010609060101010101" pitchFamily="49" charset="-122"/>
                <a:cs typeface="+mn-cs"/>
              </a:defRPr>
            </a:lvl1pPr>
            <a:lvl2pPr marL="742950" indent="-285750" algn="l" rtl="0" eaLnBrk="0" fontAlgn="base" hangingPunct="0">
              <a:spcBef>
                <a:spcPct val="0"/>
              </a:spcBef>
              <a:spcAft>
                <a:spcPct val="0"/>
              </a:spcAft>
              <a:defRPr sz="2000" b="1" kern="1200">
                <a:solidFill>
                  <a:srgbClr val="FAFD00"/>
                </a:solidFill>
                <a:latin typeface="Times New Roman" panose="02020603050405020304" pitchFamily="18" charset="0"/>
                <a:ea typeface="黑体" panose="02010609060101010101" pitchFamily="49" charset="-122"/>
                <a:cs typeface="+mn-cs"/>
              </a:defRPr>
            </a:lvl2pPr>
            <a:lvl3pPr marL="1143000" indent="-228600" algn="l" rtl="0" eaLnBrk="0" fontAlgn="base" hangingPunct="0">
              <a:spcBef>
                <a:spcPct val="0"/>
              </a:spcBef>
              <a:spcAft>
                <a:spcPct val="0"/>
              </a:spcAft>
              <a:defRPr sz="2000" b="1" kern="1200">
                <a:solidFill>
                  <a:srgbClr val="FAFD00"/>
                </a:solidFill>
                <a:latin typeface="Times New Roman" panose="02020603050405020304" pitchFamily="18" charset="0"/>
                <a:ea typeface="黑体" panose="02010609060101010101" pitchFamily="49" charset="-122"/>
                <a:cs typeface="+mn-cs"/>
              </a:defRPr>
            </a:lvl3pPr>
            <a:lvl4pPr marL="1600200" indent="-228600" algn="l" rtl="0" eaLnBrk="0" fontAlgn="base" hangingPunct="0">
              <a:spcBef>
                <a:spcPct val="0"/>
              </a:spcBef>
              <a:spcAft>
                <a:spcPct val="0"/>
              </a:spcAft>
              <a:defRPr sz="2000" b="1" kern="1200">
                <a:solidFill>
                  <a:srgbClr val="FAFD00"/>
                </a:solidFill>
                <a:latin typeface="Times New Roman" panose="02020603050405020304" pitchFamily="18" charset="0"/>
                <a:ea typeface="黑体" panose="02010609060101010101" pitchFamily="49" charset="-122"/>
                <a:cs typeface="+mn-cs"/>
              </a:defRPr>
            </a:lvl4pPr>
            <a:lvl5pPr marL="2057400" indent="-228600" algn="l" rtl="0" eaLnBrk="0" fontAlgn="base" hangingPunct="0">
              <a:spcBef>
                <a:spcPct val="0"/>
              </a:spcBef>
              <a:spcAft>
                <a:spcPct val="0"/>
              </a:spcAft>
              <a:defRPr sz="2000" b="1" kern="1200">
                <a:solidFill>
                  <a:srgbClr val="FAFD00"/>
                </a:solidFill>
                <a:latin typeface="Times New Roman" panose="02020603050405020304" pitchFamily="18" charset="0"/>
                <a:ea typeface="黑体" panose="02010609060101010101" pitchFamily="49" charset="-122"/>
                <a:cs typeface="+mn-cs"/>
              </a:defRPr>
            </a:lvl5pPr>
            <a:lvl6pPr marL="2514600" indent="-228600" algn="l" defTabSz="914400" rtl="0" eaLnBrk="0" fontAlgn="base" latinLnBrk="0" hangingPunct="0">
              <a:spcBef>
                <a:spcPct val="0"/>
              </a:spcBef>
              <a:spcAft>
                <a:spcPct val="0"/>
              </a:spcAft>
              <a:defRPr sz="2000" b="1" kern="1200">
                <a:solidFill>
                  <a:srgbClr val="FAFD00"/>
                </a:solidFill>
                <a:latin typeface="Times New Roman" panose="02020603050405020304" pitchFamily="18" charset="0"/>
                <a:ea typeface="黑体" panose="02010609060101010101" pitchFamily="49" charset="-122"/>
                <a:cs typeface="+mn-cs"/>
              </a:defRPr>
            </a:lvl6pPr>
            <a:lvl7pPr marL="2971800" indent="-228600" algn="l" defTabSz="914400" rtl="0" eaLnBrk="0" fontAlgn="base" latinLnBrk="0" hangingPunct="0">
              <a:spcBef>
                <a:spcPct val="0"/>
              </a:spcBef>
              <a:spcAft>
                <a:spcPct val="0"/>
              </a:spcAft>
              <a:defRPr sz="2000" b="1" kern="1200">
                <a:solidFill>
                  <a:srgbClr val="FAFD00"/>
                </a:solidFill>
                <a:latin typeface="Times New Roman" panose="02020603050405020304" pitchFamily="18" charset="0"/>
                <a:ea typeface="黑体" panose="02010609060101010101" pitchFamily="49" charset="-122"/>
                <a:cs typeface="+mn-cs"/>
              </a:defRPr>
            </a:lvl7pPr>
            <a:lvl8pPr marL="3429000" indent="-228600" algn="l" defTabSz="914400" rtl="0" eaLnBrk="0" fontAlgn="base" latinLnBrk="0" hangingPunct="0">
              <a:spcBef>
                <a:spcPct val="0"/>
              </a:spcBef>
              <a:spcAft>
                <a:spcPct val="0"/>
              </a:spcAft>
              <a:defRPr sz="2000" b="1" kern="1200">
                <a:solidFill>
                  <a:srgbClr val="FAFD00"/>
                </a:solidFill>
                <a:latin typeface="Times New Roman" panose="02020603050405020304" pitchFamily="18" charset="0"/>
                <a:ea typeface="黑体" panose="02010609060101010101" pitchFamily="49" charset="-122"/>
                <a:cs typeface="+mn-cs"/>
              </a:defRPr>
            </a:lvl8pPr>
            <a:lvl9pPr marL="3886200" indent="-228600" algn="l" defTabSz="914400" rtl="0" eaLnBrk="0" fontAlgn="base" latinLnBrk="0" hangingPunct="0">
              <a:spcBef>
                <a:spcPct val="0"/>
              </a:spcBef>
              <a:spcAft>
                <a:spcPct val="0"/>
              </a:spcAft>
              <a:defRPr sz="2000" b="1" kern="1200">
                <a:solidFill>
                  <a:srgbClr val="FAFD00"/>
                </a:solidFill>
                <a:latin typeface="Times New Roman" panose="02020603050405020304" pitchFamily="18" charset="0"/>
                <a:ea typeface="黑体" panose="02010609060101010101" pitchFamily="49" charset="-122"/>
                <a:cs typeface="+mn-cs"/>
              </a:defRPr>
            </a:lvl9pPr>
          </a:lstStyle>
          <a:p>
            <a:pPr algn="ctr"/>
            <a:fld id="{73C12984-F94D-4276-B042-29E5828241C0}" type="slidenum">
              <a:rPr lang="en-US" altLang="zh-CN" sz="1400" b="0" smtClean="0">
                <a:solidFill>
                  <a:schemeClr val="tx1"/>
                </a:solidFill>
              </a:rPr>
              <a:pPr algn="ctr"/>
              <a:t>31</a:t>
            </a:fld>
            <a:endParaRPr lang="en-US" altLang="zh-CN" sz="1400" b="0">
              <a:solidFill>
                <a:schemeClr val="tx1"/>
              </a:solidFill>
            </a:endParaRPr>
          </a:p>
        </p:txBody>
      </p:sp>
      <p:sp>
        <p:nvSpPr>
          <p:cNvPr id="15" name="矩形 14"/>
          <p:cNvSpPr/>
          <p:nvPr/>
        </p:nvSpPr>
        <p:spPr>
          <a:xfrm>
            <a:off x="538552" y="1347692"/>
            <a:ext cx="6152133" cy="461665"/>
          </a:xfrm>
          <a:prstGeom prst="rect">
            <a:avLst/>
          </a:prstGeom>
        </p:spPr>
        <p:txBody>
          <a:bodyPr wrap="none">
            <a:spAutoFit/>
          </a:bodyPr>
          <a:lstStyle/>
          <a:p>
            <a:r>
              <a:rPr lang="en-US" altLang="zh-CN" b="1" dirty="0" smtClean="0">
                <a:latin typeface="Cambria Math" panose="02040503050406030204" pitchFamily="18" charset="0"/>
                <a:ea typeface="Cambria Math" panose="02040503050406030204" pitchFamily="18" charset="0"/>
              </a:rPr>
              <a:t>An error may not be propagated to the output!</a:t>
            </a:r>
            <a:endParaRPr lang="en-US" altLang="zh-CN" b="1" dirty="0">
              <a:latin typeface="Cambria Math" panose="02040503050406030204" pitchFamily="18" charset="0"/>
              <a:ea typeface="Cambria Math" panose="02040503050406030204" pitchFamily="18" charset="0"/>
            </a:endParaRPr>
          </a:p>
        </p:txBody>
      </p:sp>
      <p:sp>
        <p:nvSpPr>
          <p:cNvPr id="16" name="Text Box 6"/>
          <p:cNvSpPr txBox="1">
            <a:spLocks noChangeArrowheads="1"/>
          </p:cNvSpPr>
          <p:nvPr/>
        </p:nvSpPr>
        <p:spPr bwMode="auto">
          <a:xfrm>
            <a:off x="538552" y="2667000"/>
            <a:ext cx="4122701" cy="3022366"/>
          </a:xfrm>
          <a:prstGeom prst="rect">
            <a:avLst/>
          </a:prstGeom>
          <a:solidFill>
            <a:schemeClr val="bg1"/>
          </a:solidFill>
          <a:ln w="12700">
            <a:solidFill>
              <a:schemeClr val="tx1"/>
            </a:solidFill>
            <a:miter lim="800000"/>
            <a:headEnd type="none" w="sm" len="sm"/>
            <a:tailEnd type="none" w="sm" len="sm"/>
          </a:ln>
        </p:spPr>
        <p:txBody>
          <a:bodyPr wrap="square">
            <a:spAutoFit/>
          </a:bodyPr>
          <a:lstStyle>
            <a:defPPr>
              <a:defRPr lang="en-US"/>
            </a:defPPr>
            <a:lvl1pPr algn="l" rtl="0" eaLnBrk="0" fontAlgn="base" hangingPunct="0">
              <a:spcBef>
                <a:spcPct val="0"/>
              </a:spcBef>
              <a:spcAft>
                <a:spcPct val="0"/>
              </a:spcAft>
              <a:defRPr sz="2000" b="1" kern="1200">
                <a:solidFill>
                  <a:srgbClr val="FAFD00"/>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000" b="1" kern="1200">
                <a:solidFill>
                  <a:srgbClr val="FAFD00"/>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000" b="1" kern="1200">
                <a:solidFill>
                  <a:srgbClr val="FAFD00"/>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000" b="1" kern="1200">
                <a:solidFill>
                  <a:srgbClr val="FAFD00"/>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000" b="1" kern="1200">
                <a:solidFill>
                  <a:srgbClr val="FAFD00"/>
                </a:solidFill>
                <a:latin typeface="Times New Roman" panose="02020603050405020304" pitchFamily="18" charset="0"/>
                <a:ea typeface="+mn-ea"/>
                <a:cs typeface="+mn-cs"/>
              </a:defRPr>
            </a:lvl5pPr>
            <a:lvl6pPr marL="2286000" algn="l" defTabSz="914400" rtl="0" eaLnBrk="1" latinLnBrk="0" hangingPunct="1">
              <a:defRPr sz="2000" b="1" kern="1200">
                <a:solidFill>
                  <a:srgbClr val="FAFD00"/>
                </a:solidFill>
                <a:latin typeface="Times New Roman" panose="02020603050405020304" pitchFamily="18" charset="0"/>
                <a:ea typeface="+mn-ea"/>
                <a:cs typeface="+mn-cs"/>
              </a:defRPr>
            </a:lvl6pPr>
            <a:lvl7pPr marL="2743200" algn="l" defTabSz="914400" rtl="0" eaLnBrk="1" latinLnBrk="0" hangingPunct="1">
              <a:defRPr sz="2000" b="1" kern="1200">
                <a:solidFill>
                  <a:srgbClr val="FAFD00"/>
                </a:solidFill>
                <a:latin typeface="Times New Roman" panose="02020603050405020304" pitchFamily="18" charset="0"/>
                <a:ea typeface="+mn-ea"/>
                <a:cs typeface="+mn-cs"/>
              </a:defRPr>
            </a:lvl7pPr>
            <a:lvl8pPr marL="3200400" algn="l" defTabSz="914400" rtl="0" eaLnBrk="1" latinLnBrk="0" hangingPunct="1">
              <a:defRPr sz="2000" b="1" kern="1200">
                <a:solidFill>
                  <a:srgbClr val="FAFD00"/>
                </a:solidFill>
                <a:latin typeface="Times New Roman" panose="02020603050405020304" pitchFamily="18" charset="0"/>
                <a:ea typeface="+mn-ea"/>
                <a:cs typeface="+mn-cs"/>
              </a:defRPr>
            </a:lvl8pPr>
            <a:lvl9pPr marL="3657600" algn="l" defTabSz="914400" rtl="0" eaLnBrk="1" latinLnBrk="0" hangingPunct="1">
              <a:defRPr sz="2000" b="1" kern="1200">
                <a:solidFill>
                  <a:srgbClr val="FAFD00"/>
                </a:solidFill>
                <a:latin typeface="Times New Roman" panose="02020603050405020304" pitchFamily="18" charset="0"/>
                <a:ea typeface="+mn-ea"/>
                <a:cs typeface="+mn-cs"/>
              </a:defRPr>
            </a:lvl9pPr>
          </a:lstStyle>
          <a:p>
            <a:pPr>
              <a:lnSpc>
                <a:spcPct val="85000"/>
              </a:lnSpc>
            </a:pPr>
            <a:r>
              <a:rPr lang="en-US" altLang="en-US" sz="1600" b="0" dirty="0">
                <a:solidFill>
                  <a:schemeClr val="tx1"/>
                </a:solidFill>
                <a:latin typeface="+mj-lt"/>
              </a:rPr>
              <a:t>public static void </a:t>
            </a:r>
            <a:r>
              <a:rPr lang="en-US" altLang="zh-CN" sz="1600" b="0" dirty="0" err="1" smtClean="0">
                <a:solidFill>
                  <a:schemeClr val="tx1"/>
                </a:solidFill>
                <a:latin typeface="+mj-lt"/>
              </a:rPr>
              <a:t>C</a:t>
            </a:r>
            <a:r>
              <a:rPr lang="en-US" altLang="en-US" sz="1600" b="0" dirty="0" err="1" smtClean="0">
                <a:solidFill>
                  <a:schemeClr val="tx1"/>
                </a:solidFill>
                <a:latin typeface="+mj-lt"/>
              </a:rPr>
              <a:t>Sta</a:t>
            </a:r>
            <a:r>
              <a:rPr lang="en-US" altLang="en-US" sz="1600" b="0" dirty="0" smtClean="0">
                <a:solidFill>
                  <a:schemeClr val="tx1"/>
                </a:solidFill>
                <a:latin typeface="+mj-lt"/>
              </a:rPr>
              <a:t> </a:t>
            </a:r>
            <a:r>
              <a:rPr lang="en-US" altLang="en-US" sz="1600" b="0" dirty="0">
                <a:solidFill>
                  <a:schemeClr val="tx1"/>
                </a:solidFill>
                <a:latin typeface="+mj-lt"/>
              </a:rPr>
              <a:t>(</a:t>
            </a:r>
            <a:r>
              <a:rPr lang="en-US" altLang="en-US" sz="1600" b="0" dirty="0" err="1">
                <a:solidFill>
                  <a:schemeClr val="tx1"/>
                </a:solidFill>
                <a:latin typeface="+mj-lt"/>
              </a:rPr>
              <a:t>int</a:t>
            </a:r>
            <a:r>
              <a:rPr lang="en-US" altLang="en-US" sz="1600" b="0" dirty="0">
                <a:solidFill>
                  <a:schemeClr val="tx1"/>
                </a:solidFill>
                <a:latin typeface="+mj-lt"/>
              </a:rPr>
              <a:t> [ ] numbers)</a:t>
            </a:r>
          </a:p>
          <a:p>
            <a:pPr>
              <a:lnSpc>
                <a:spcPct val="85000"/>
              </a:lnSpc>
            </a:pPr>
            <a:r>
              <a:rPr lang="en-US" altLang="en-US" sz="1600" b="0" dirty="0">
                <a:solidFill>
                  <a:schemeClr val="tx1"/>
                </a:solidFill>
                <a:latin typeface="+mj-lt"/>
              </a:rPr>
              <a:t>{</a:t>
            </a:r>
          </a:p>
          <a:p>
            <a:pPr>
              <a:lnSpc>
                <a:spcPct val="85000"/>
              </a:lnSpc>
            </a:pPr>
            <a:r>
              <a:rPr lang="en-US" altLang="en-US" sz="1600" dirty="0">
                <a:solidFill>
                  <a:schemeClr val="tx1"/>
                </a:solidFill>
                <a:latin typeface="+mj-lt"/>
              </a:rPr>
              <a:t>     </a:t>
            </a:r>
            <a:r>
              <a:rPr lang="en-US" altLang="en-US" sz="1600" dirty="0" err="1">
                <a:solidFill>
                  <a:schemeClr val="tx1"/>
                </a:solidFill>
                <a:latin typeface="+mj-lt"/>
              </a:rPr>
              <a:t>int</a:t>
            </a:r>
            <a:r>
              <a:rPr lang="en-US" altLang="en-US" sz="1600" dirty="0">
                <a:solidFill>
                  <a:schemeClr val="tx1"/>
                </a:solidFill>
                <a:latin typeface="+mj-lt"/>
              </a:rPr>
              <a:t> </a:t>
            </a:r>
            <a:r>
              <a:rPr lang="en-US" altLang="en-US" sz="1600" dirty="0" smtClean="0">
                <a:solidFill>
                  <a:schemeClr val="tx1"/>
                </a:solidFill>
                <a:latin typeface="+mj-lt"/>
              </a:rPr>
              <a:t>length </a:t>
            </a:r>
            <a:r>
              <a:rPr lang="en-US" altLang="en-US" sz="1600" dirty="0">
                <a:solidFill>
                  <a:schemeClr val="tx1"/>
                </a:solidFill>
                <a:latin typeface="+mj-lt"/>
              </a:rPr>
              <a:t>= </a:t>
            </a:r>
            <a:r>
              <a:rPr lang="en-US" altLang="en-US" sz="1600" dirty="0" smtClean="0">
                <a:solidFill>
                  <a:schemeClr val="tx1"/>
                </a:solidFill>
                <a:latin typeface="+mj-lt"/>
              </a:rPr>
              <a:t>numbers.length-1</a:t>
            </a:r>
            <a:r>
              <a:rPr lang="en-US" altLang="en-US" sz="1600" b="0" dirty="0" smtClean="0">
                <a:solidFill>
                  <a:schemeClr val="tx1"/>
                </a:solidFill>
                <a:latin typeface="+mj-lt"/>
              </a:rPr>
              <a:t>;  </a:t>
            </a:r>
          </a:p>
          <a:p>
            <a:pPr>
              <a:lnSpc>
                <a:spcPct val="85000"/>
              </a:lnSpc>
            </a:pPr>
            <a:r>
              <a:rPr lang="en-US" altLang="en-US" sz="1600" b="0" dirty="0" smtClean="0">
                <a:solidFill>
                  <a:schemeClr val="tx1"/>
                </a:solidFill>
                <a:latin typeface="+mj-lt"/>
              </a:rPr>
              <a:t>     double mean</a:t>
            </a:r>
            <a:r>
              <a:rPr lang="en-US" altLang="en-US" sz="1600" b="0" dirty="0">
                <a:solidFill>
                  <a:schemeClr val="tx1"/>
                </a:solidFill>
                <a:latin typeface="+mj-lt"/>
              </a:rPr>
              <a:t>, </a:t>
            </a:r>
            <a:r>
              <a:rPr lang="en-US" altLang="en-US" sz="1600" b="0" dirty="0" smtClean="0">
                <a:solidFill>
                  <a:schemeClr val="tx1"/>
                </a:solidFill>
                <a:latin typeface="+mj-lt"/>
              </a:rPr>
              <a:t>sum;</a:t>
            </a:r>
            <a:endParaRPr lang="en-US" altLang="en-US" sz="1600" b="0" dirty="0">
              <a:solidFill>
                <a:schemeClr val="tx1"/>
              </a:solidFill>
              <a:latin typeface="+mj-lt"/>
            </a:endParaRPr>
          </a:p>
          <a:p>
            <a:pPr>
              <a:lnSpc>
                <a:spcPct val="85000"/>
              </a:lnSpc>
            </a:pPr>
            <a:endParaRPr lang="en-US" altLang="en-US" sz="1600" b="0" dirty="0">
              <a:solidFill>
                <a:schemeClr val="tx1"/>
              </a:solidFill>
              <a:latin typeface="+mj-lt"/>
            </a:endParaRPr>
          </a:p>
          <a:p>
            <a:pPr>
              <a:lnSpc>
                <a:spcPct val="85000"/>
              </a:lnSpc>
            </a:pPr>
            <a:r>
              <a:rPr lang="en-US" altLang="en-US" sz="1600" b="0" dirty="0">
                <a:solidFill>
                  <a:schemeClr val="tx1"/>
                </a:solidFill>
                <a:latin typeface="+mj-lt"/>
              </a:rPr>
              <a:t>     sum = 0.0;</a:t>
            </a:r>
          </a:p>
          <a:p>
            <a:pPr>
              <a:lnSpc>
                <a:spcPct val="85000"/>
              </a:lnSpc>
            </a:pPr>
            <a:r>
              <a:rPr lang="en-US" altLang="en-US" sz="1600" b="0" dirty="0">
                <a:solidFill>
                  <a:schemeClr val="tx1"/>
                </a:solidFill>
                <a:latin typeface="+mj-lt"/>
              </a:rPr>
              <a:t>     for (</a:t>
            </a:r>
            <a:r>
              <a:rPr lang="en-US" altLang="en-US" sz="1600" b="0" dirty="0" err="1">
                <a:solidFill>
                  <a:schemeClr val="tx1"/>
                </a:solidFill>
                <a:latin typeface="+mj-lt"/>
              </a:rPr>
              <a:t>int</a:t>
            </a:r>
            <a:r>
              <a:rPr lang="en-US" altLang="en-US" sz="1600" b="0" dirty="0">
                <a:solidFill>
                  <a:schemeClr val="tx1"/>
                </a:solidFill>
                <a:latin typeface="+mj-lt"/>
              </a:rPr>
              <a:t> </a:t>
            </a:r>
            <a:r>
              <a:rPr lang="en-US" altLang="en-US" sz="1600" b="0" dirty="0" err="1">
                <a:solidFill>
                  <a:schemeClr val="tx1"/>
                </a:solidFill>
                <a:latin typeface="+mj-lt"/>
              </a:rPr>
              <a:t>i</a:t>
            </a:r>
            <a:r>
              <a:rPr lang="en-US" altLang="en-US" sz="1600" b="0" dirty="0">
                <a:solidFill>
                  <a:schemeClr val="tx1"/>
                </a:solidFill>
                <a:latin typeface="+mj-lt"/>
              </a:rPr>
              <a:t> = 0</a:t>
            </a:r>
            <a:r>
              <a:rPr lang="en-US" altLang="en-US" sz="1600" b="0" dirty="0" smtClean="0">
                <a:solidFill>
                  <a:schemeClr val="tx1"/>
                </a:solidFill>
                <a:latin typeface="+mj-lt"/>
              </a:rPr>
              <a:t>; </a:t>
            </a:r>
            <a:r>
              <a:rPr lang="en-US" altLang="en-US" sz="1600" b="0" dirty="0" err="1">
                <a:solidFill>
                  <a:schemeClr val="tx1"/>
                </a:solidFill>
                <a:latin typeface="+mj-lt"/>
              </a:rPr>
              <a:t>i</a:t>
            </a:r>
            <a:r>
              <a:rPr lang="en-US" altLang="en-US" sz="1600" b="0" dirty="0">
                <a:solidFill>
                  <a:schemeClr val="tx1"/>
                </a:solidFill>
                <a:latin typeface="+mj-lt"/>
              </a:rPr>
              <a:t> &lt; length; </a:t>
            </a:r>
            <a:r>
              <a:rPr lang="en-US" altLang="en-US" sz="1600" b="0" dirty="0" err="1">
                <a:solidFill>
                  <a:schemeClr val="tx1"/>
                </a:solidFill>
                <a:latin typeface="+mj-lt"/>
              </a:rPr>
              <a:t>i</a:t>
            </a:r>
            <a:r>
              <a:rPr lang="en-US" altLang="en-US" sz="1600" b="0" dirty="0" smtClean="0">
                <a:solidFill>
                  <a:schemeClr val="tx1"/>
                </a:solidFill>
                <a:latin typeface="+mj-lt"/>
              </a:rPr>
              <a:t>++)</a:t>
            </a:r>
            <a:endParaRPr lang="en-US" altLang="en-US" sz="1600" dirty="0">
              <a:solidFill>
                <a:schemeClr val="tx1"/>
              </a:solidFill>
              <a:latin typeface="+mj-lt"/>
            </a:endParaRPr>
          </a:p>
          <a:p>
            <a:pPr>
              <a:lnSpc>
                <a:spcPct val="85000"/>
              </a:lnSpc>
            </a:pPr>
            <a:r>
              <a:rPr lang="en-US" altLang="en-US" sz="1600" b="0" dirty="0">
                <a:solidFill>
                  <a:schemeClr val="tx1"/>
                </a:solidFill>
                <a:latin typeface="+mj-lt"/>
              </a:rPr>
              <a:t>     {</a:t>
            </a:r>
          </a:p>
          <a:p>
            <a:pPr>
              <a:lnSpc>
                <a:spcPct val="85000"/>
              </a:lnSpc>
            </a:pPr>
            <a:r>
              <a:rPr lang="en-US" altLang="en-US" sz="1600" b="0" dirty="0">
                <a:solidFill>
                  <a:schemeClr val="tx1"/>
                </a:solidFill>
                <a:latin typeface="+mj-lt"/>
              </a:rPr>
              <a:t>          sum += numbers [ </a:t>
            </a:r>
            <a:r>
              <a:rPr lang="en-US" altLang="en-US" sz="1600" b="0" dirty="0" err="1">
                <a:solidFill>
                  <a:schemeClr val="tx1"/>
                </a:solidFill>
                <a:latin typeface="+mj-lt"/>
              </a:rPr>
              <a:t>i</a:t>
            </a:r>
            <a:r>
              <a:rPr lang="en-US" altLang="en-US" sz="1600" b="0" dirty="0">
                <a:solidFill>
                  <a:schemeClr val="tx1"/>
                </a:solidFill>
                <a:latin typeface="+mj-lt"/>
              </a:rPr>
              <a:t> ];</a:t>
            </a:r>
          </a:p>
          <a:p>
            <a:pPr>
              <a:lnSpc>
                <a:spcPct val="85000"/>
              </a:lnSpc>
            </a:pPr>
            <a:r>
              <a:rPr lang="en-US" altLang="en-US" sz="1600" b="0" dirty="0">
                <a:solidFill>
                  <a:schemeClr val="tx1"/>
                </a:solidFill>
                <a:latin typeface="+mj-lt"/>
              </a:rPr>
              <a:t>     } </a:t>
            </a:r>
          </a:p>
          <a:p>
            <a:pPr>
              <a:lnSpc>
                <a:spcPct val="85000"/>
              </a:lnSpc>
            </a:pPr>
            <a:r>
              <a:rPr lang="en-US" altLang="en-US" sz="1600" b="0" dirty="0" smtClean="0">
                <a:solidFill>
                  <a:schemeClr val="tx1"/>
                </a:solidFill>
                <a:latin typeface="+mj-lt"/>
              </a:rPr>
              <a:t>     mean = sum / (double) length;</a:t>
            </a:r>
          </a:p>
          <a:p>
            <a:pPr>
              <a:lnSpc>
                <a:spcPct val="85000"/>
              </a:lnSpc>
            </a:pPr>
            <a:endParaRPr lang="en-US" altLang="en-US" sz="1600" b="0" dirty="0">
              <a:solidFill>
                <a:schemeClr val="tx1"/>
              </a:solidFill>
              <a:latin typeface="+mj-lt"/>
            </a:endParaRPr>
          </a:p>
          <a:p>
            <a:pPr>
              <a:lnSpc>
                <a:spcPct val="85000"/>
              </a:lnSpc>
            </a:pPr>
            <a:r>
              <a:rPr lang="en-US" altLang="en-US" sz="1600" b="0" dirty="0" smtClean="0">
                <a:solidFill>
                  <a:schemeClr val="tx1"/>
                </a:solidFill>
                <a:latin typeface="+mj-lt"/>
              </a:rPr>
              <a:t>     </a:t>
            </a:r>
            <a:r>
              <a:rPr lang="en-US" altLang="en-US" sz="1600" b="0" dirty="0" err="1" smtClean="0">
                <a:solidFill>
                  <a:schemeClr val="tx1"/>
                </a:solidFill>
                <a:latin typeface="+mj-lt"/>
              </a:rPr>
              <a:t>System.out.println</a:t>
            </a:r>
            <a:r>
              <a:rPr lang="en-US" altLang="en-US" sz="1600" b="0" dirty="0" smtClean="0">
                <a:solidFill>
                  <a:schemeClr val="tx1"/>
                </a:solidFill>
                <a:latin typeface="+mj-lt"/>
              </a:rPr>
              <a:t> </a:t>
            </a:r>
            <a:r>
              <a:rPr lang="en-US" altLang="en-US" sz="1600" b="0" dirty="0">
                <a:solidFill>
                  <a:schemeClr val="tx1"/>
                </a:solidFill>
                <a:latin typeface="+mj-lt"/>
              </a:rPr>
              <a:t>("mean: </a:t>
            </a:r>
            <a:r>
              <a:rPr lang="en-US" altLang="en-US" sz="1600" b="0" dirty="0" smtClean="0">
                <a:solidFill>
                  <a:schemeClr val="tx1"/>
                </a:solidFill>
                <a:latin typeface="+mj-lt"/>
              </a:rPr>
              <a:t> </a:t>
            </a:r>
            <a:r>
              <a:rPr lang="en-US" altLang="en-US" sz="1600" b="0" dirty="0">
                <a:solidFill>
                  <a:schemeClr val="tx1"/>
                </a:solidFill>
                <a:latin typeface="+mj-lt"/>
              </a:rPr>
              <a:t>" + mean);</a:t>
            </a:r>
          </a:p>
          <a:p>
            <a:pPr>
              <a:lnSpc>
                <a:spcPct val="85000"/>
              </a:lnSpc>
            </a:pPr>
            <a:r>
              <a:rPr lang="en-US" altLang="en-US" sz="1600" b="0" dirty="0" smtClean="0">
                <a:solidFill>
                  <a:schemeClr val="tx1"/>
                </a:solidFill>
                <a:latin typeface="+mj-lt"/>
              </a:rPr>
              <a:t>}</a:t>
            </a:r>
            <a:endParaRPr lang="en-US" altLang="en-US" sz="1600" b="0" dirty="0">
              <a:solidFill>
                <a:schemeClr val="tx1"/>
              </a:solidFill>
              <a:latin typeface="+mj-lt"/>
            </a:endParaRPr>
          </a:p>
        </p:txBody>
      </p:sp>
      <p:sp>
        <p:nvSpPr>
          <p:cNvPr id="17" name="爆炸形 1 16"/>
          <p:cNvSpPr/>
          <p:nvPr/>
        </p:nvSpPr>
        <p:spPr>
          <a:xfrm>
            <a:off x="6477000" y="4876800"/>
            <a:ext cx="2661010" cy="1890304"/>
          </a:xfrm>
          <a:prstGeom prst="irregularSeal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latin typeface="Cambria Math" panose="02040503050406030204" pitchFamily="18" charset="0"/>
                <a:ea typeface="Cambria Math" panose="02040503050406030204" pitchFamily="18" charset="0"/>
              </a:rPr>
              <a:t>No Failure</a:t>
            </a:r>
            <a:endParaRPr lang="zh-CN" altLang="en-US" dirty="0">
              <a:solidFill>
                <a:schemeClr val="tx1"/>
              </a:solidFill>
              <a:latin typeface="Cambria Math" panose="02040503050406030204" pitchFamily="18" charset="0"/>
            </a:endParaRPr>
          </a:p>
        </p:txBody>
      </p:sp>
      <p:sp>
        <p:nvSpPr>
          <p:cNvPr id="18" name="矩形 17"/>
          <p:cNvSpPr/>
          <p:nvPr/>
        </p:nvSpPr>
        <p:spPr>
          <a:xfrm>
            <a:off x="4693918" y="2586335"/>
            <a:ext cx="2512932" cy="461665"/>
          </a:xfrm>
          <a:prstGeom prst="rect">
            <a:avLst/>
          </a:prstGeom>
        </p:spPr>
        <p:txBody>
          <a:bodyPr wrap="none">
            <a:spAutoFit/>
          </a:bodyPr>
          <a:lstStyle/>
          <a:p>
            <a:r>
              <a:rPr lang="en-US" altLang="zh-CN" dirty="0" smtClean="0">
                <a:latin typeface="Cambria Math" panose="02040503050406030204" pitchFamily="18" charset="0"/>
                <a:ea typeface="Cambria Math" panose="02040503050406030204" pitchFamily="18" charset="0"/>
              </a:rPr>
              <a:t>Test Input: [3,5,4]</a:t>
            </a:r>
            <a:endParaRPr lang="zh-CN" altLang="en-US" dirty="0">
              <a:latin typeface="Cambria Math" panose="02040503050406030204" pitchFamily="18" charset="0"/>
            </a:endParaRPr>
          </a:p>
        </p:txBody>
      </p:sp>
      <p:sp>
        <p:nvSpPr>
          <p:cNvPr id="19" name="矩形 18"/>
          <p:cNvSpPr/>
          <p:nvPr/>
        </p:nvSpPr>
        <p:spPr>
          <a:xfrm>
            <a:off x="4693702" y="3127167"/>
            <a:ext cx="1941557" cy="461665"/>
          </a:xfrm>
          <a:prstGeom prst="rect">
            <a:avLst/>
          </a:prstGeom>
        </p:spPr>
        <p:txBody>
          <a:bodyPr wrap="none">
            <a:spAutoFit/>
          </a:bodyPr>
          <a:lstStyle/>
          <a:p>
            <a:r>
              <a:rPr lang="en-US" altLang="zh-CN" dirty="0" smtClean="0">
                <a:latin typeface="Cambria Math" panose="02040503050406030204" pitchFamily="18" charset="0"/>
                <a:ea typeface="Cambria Math" panose="02040503050406030204" pitchFamily="18" charset="0"/>
              </a:rPr>
              <a:t>sum=3+5+4</a:t>
            </a:r>
            <a:endParaRPr lang="zh-CN" altLang="en-US" dirty="0">
              <a:latin typeface="Cambria Math" panose="02040503050406030204" pitchFamily="18" charset="0"/>
            </a:endParaRPr>
          </a:p>
        </p:txBody>
      </p:sp>
      <p:sp>
        <p:nvSpPr>
          <p:cNvPr id="20" name="矩形 19"/>
          <p:cNvSpPr/>
          <p:nvPr/>
        </p:nvSpPr>
        <p:spPr>
          <a:xfrm>
            <a:off x="4721012" y="3571269"/>
            <a:ext cx="1542410" cy="461665"/>
          </a:xfrm>
          <a:prstGeom prst="rect">
            <a:avLst/>
          </a:prstGeom>
        </p:spPr>
        <p:txBody>
          <a:bodyPr wrap="none">
            <a:spAutoFit/>
          </a:bodyPr>
          <a:lstStyle/>
          <a:p>
            <a:r>
              <a:rPr lang="en-US" altLang="zh-CN" dirty="0" smtClean="0">
                <a:solidFill>
                  <a:srgbClr val="C00000"/>
                </a:solidFill>
                <a:latin typeface="Cambria Math" panose="02040503050406030204" pitchFamily="18" charset="0"/>
                <a:ea typeface="Cambria Math" panose="02040503050406030204" pitchFamily="18" charset="0"/>
              </a:rPr>
              <a:t>sum=3+5</a:t>
            </a:r>
            <a:endParaRPr lang="zh-CN" altLang="en-US" dirty="0">
              <a:solidFill>
                <a:srgbClr val="C00000"/>
              </a:solidFill>
              <a:latin typeface="Cambria Math" panose="02040503050406030204" pitchFamily="18" charset="0"/>
            </a:endParaRPr>
          </a:p>
        </p:txBody>
      </p:sp>
      <p:sp>
        <p:nvSpPr>
          <p:cNvPr id="21" name="矩形 20"/>
          <p:cNvSpPr/>
          <p:nvPr/>
        </p:nvSpPr>
        <p:spPr>
          <a:xfrm>
            <a:off x="4721012" y="4219129"/>
            <a:ext cx="2202847" cy="461665"/>
          </a:xfrm>
          <a:prstGeom prst="rect">
            <a:avLst/>
          </a:prstGeom>
        </p:spPr>
        <p:txBody>
          <a:bodyPr wrap="none">
            <a:spAutoFit/>
          </a:bodyPr>
          <a:lstStyle/>
          <a:p>
            <a:r>
              <a:rPr lang="en-US" altLang="zh-CN" dirty="0" smtClean="0">
                <a:latin typeface="Cambria Math" panose="02040503050406030204" pitchFamily="18" charset="0"/>
                <a:ea typeface="Cambria Math" panose="02040503050406030204" pitchFamily="18" charset="0"/>
              </a:rPr>
              <a:t>mean=12/3=4</a:t>
            </a:r>
            <a:endParaRPr lang="zh-CN" altLang="en-US" dirty="0">
              <a:latin typeface="Cambria Math" panose="02040503050406030204" pitchFamily="18" charset="0"/>
            </a:endParaRPr>
          </a:p>
        </p:txBody>
      </p:sp>
      <p:sp>
        <p:nvSpPr>
          <p:cNvPr id="22" name="矩形 21"/>
          <p:cNvSpPr/>
          <p:nvPr/>
        </p:nvSpPr>
        <p:spPr>
          <a:xfrm>
            <a:off x="4721012" y="4703670"/>
            <a:ext cx="2032929" cy="461665"/>
          </a:xfrm>
          <a:prstGeom prst="rect">
            <a:avLst/>
          </a:prstGeom>
        </p:spPr>
        <p:txBody>
          <a:bodyPr wrap="none">
            <a:spAutoFit/>
          </a:bodyPr>
          <a:lstStyle/>
          <a:p>
            <a:r>
              <a:rPr lang="en-US" altLang="zh-CN" dirty="0" smtClean="0">
                <a:solidFill>
                  <a:srgbClr val="C00000"/>
                </a:solidFill>
                <a:latin typeface="Cambria Math" panose="02040503050406030204" pitchFamily="18" charset="0"/>
                <a:ea typeface="Cambria Math" panose="02040503050406030204" pitchFamily="18" charset="0"/>
              </a:rPr>
              <a:t>mean=8/2=4</a:t>
            </a:r>
            <a:endParaRPr lang="zh-CN" altLang="en-US" dirty="0">
              <a:solidFill>
                <a:srgbClr val="C00000"/>
              </a:solidFill>
              <a:latin typeface="Cambria Math" panose="02040503050406030204" pitchFamily="18" charset="0"/>
            </a:endParaRPr>
          </a:p>
        </p:txBody>
      </p:sp>
      <p:sp>
        <p:nvSpPr>
          <p:cNvPr id="23" name="爆炸形 1 22"/>
          <p:cNvSpPr/>
          <p:nvPr/>
        </p:nvSpPr>
        <p:spPr>
          <a:xfrm>
            <a:off x="6977118" y="2910680"/>
            <a:ext cx="2166882" cy="1611435"/>
          </a:xfrm>
          <a:prstGeom prst="irregularSeal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latin typeface="Cambria Math" panose="02040503050406030204" pitchFamily="18" charset="0"/>
                <a:ea typeface="Cambria Math" panose="02040503050406030204" pitchFamily="18" charset="0"/>
              </a:rPr>
              <a:t>Error</a:t>
            </a:r>
            <a:endParaRPr lang="zh-CN" altLang="en-US" dirty="0">
              <a:solidFill>
                <a:schemeClr val="tx1"/>
              </a:solidFill>
              <a:latin typeface="Cambria Math" panose="02040503050406030204" pitchFamily="18" charset="0"/>
            </a:endParaRPr>
          </a:p>
        </p:txBody>
      </p:sp>
    </p:spTree>
    <p:extLst>
      <p:ext uri="{BB962C8B-B14F-4D97-AF65-F5344CB8AC3E}">
        <p14:creationId xmlns:p14="http://schemas.microsoft.com/office/powerpoint/2010/main" val="103065530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16"/>
          <p:cNvSpPr>
            <a:spLocks noGrp="1" noChangeArrowheads="1"/>
          </p:cNvSpPr>
          <p:nvPr>
            <p:ph type="title"/>
          </p:nvPr>
        </p:nvSpPr>
        <p:spPr>
          <a:xfrm>
            <a:off x="1295400" y="152400"/>
            <a:ext cx="6705600" cy="838200"/>
          </a:xfrm>
        </p:spPr>
        <p:txBody>
          <a:bodyPr/>
          <a:lstStyle/>
          <a:p>
            <a:pPr eaLnBrk="1" hangingPunct="1"/>
            <a:r>
              <a:rPr lang="en-US" altLang="zh-CN" sz="4000" dirty="0" smtClean="0">
                <a:latin typeface="Cambria" panose="02040503050406030204" pitchFamily="18" charset="0"/>
              </a:rPr>
              <a:t>Introduction</a:t>
            </a:r>
            <a:endParaRPr lang="zh-CN" altLang="zh-CN" dirty="0" smtClean="0">
              <a:latin typeface="Cambria" panose="02040503050406030204" pitchFamily="18" charset="0"/>
            </a:endParaRPr>
          </a:p>
        </p:txBody>
      </p:sp>
      <p:sp>
        <p:nvSpPr>
          <p:cNvPr id="3" name="Rectangle 2"/>
          <p:cNvSpPr txBox="1">
            <a:spLocks noChangeArrowheads="1"/>
          </p:cNvSpPr>
          <p:nvPr/>
        </p:nvSpPr>
        <p:spPr bwMode="auto">
          <a:xfrm>
            <a:off x="762000" y="120626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54000" rIns="91440" bIns="45720" numCol="1" anchor="t" anchorCtr="1" compatLnSpc="1">
            <a:prstTxWarp prst="textNoShape">
              <a:avLst/>
            </a:prstTxWarp>
          </a:bodyPr>
          <a:lstStyle>
            <a:lvl1pPr algn="l" rtl="0" eaLnBrk="0" fontAlgn="base" hangingPunct="0">
              <a:spcBef>
                <a:spcPct val="0"/>
              </a:spcBef>
              <a:spcAft>
                <a:spcPct val="0"/>
              </a:spcAft>
              <a:defRPr sz="2800" b="1" kern="1200">
                <a:solidFill>
                  <a:srgbClr val="133984"/>
                </a:solidFill>
                <a:latin typeface="+mj-lt"/>
                <a:ea typeface="+mj-ea"/>
                <a:cs typeface="+mj-cs"/>
              </a:defRPr>
            </a:lvl1pPr>
            <a:lvl2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2pPr>
            <a:lvl3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3pPr>
            <a:lvl4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4pPr>
            <a:lvl5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5pPr>
            <a:lvl6pPr marL="4572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6pPr>
            <a:lvl7pPr marL="9144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7pPr>
            <a:lvl8pPr marL="13716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8pPr>
            <a:lvl9pPr marL="18288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9pPr>
          </a:lstStyle>
          <a:p>
            <a:pPr eaLnBrk="1" hangingPunct="1"/>
            <a:r>
              <a:rPr lang="en-US" altLang="zh-CN" sz="3200" dirty="0" smtClean="0">
                <a:latin typeface="Cambria" panose="02040503050406030204" pitchFamily="18" charset="0"/>
              </a:rPr>
              <a:t>Defective Software </a:t>
            </a:r>
          </a:p>
        </p:txBody>
      </p:sp>
      <p:sp>
        <p:nvSpPr>
          <p:cNvPr id="4" name="Rectangle 3"/>
          <p:cNvSpPr txBox="1">
            <a:spLocks noChangeArrowheads="1"/>
          </p:cNvSpPr>
          <p:nvPr/>
        </p:nvSpPr>
        <p:spPr bwMode="auto">
          <a:xfrm>
            <a:off x="495300" y="2352855"/>
            <a:ext cx="8153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449263" indent="-449263" algn="l" rtl="0" eaLnBrk="0" fontAlgn="base" hangingPunct="0">
              <a:lnSpc>
                <a:spcPct val="110000"/>
              </a:lnSpc>
              <a:spcBef>
                <a:spcPct val="20000"/>
              </a:spcBef>
              <a:spcAft>
                <a:spcPct val="0"/>
              </a:spcAft>
              <a:buSzPct val="120000"/>
              <a:buBlip>
                <a:blip r:embed="rId3"/>
              </a:buBlip>
              <a:defRPr sz="2800" kern="1200">
                <a:solidFill>
                  <a:srgbClr val="133984"/>
                </a:solidFill>
                <a:latin typeface="+mn-lt"/>
                <a:ea typeface="+mn-ea"/>
                <a:cs typeface="+mn-cs"/>
              </a:defRPr>
            </a:lvl1pPr>
            <a:lvl2pPr marL="914400" indent="-285750" algn="l" rtl="0" eaLnBrk="0" fontAlgn="base" hangingPunct="0">
              <a:lnSpc>
                <a:spcPct val="110000"/>
              </a:lnSpc>
              <a:spcBef>
                <a:spcPct val="20000"/>
              </a:spcBef>
              <a:spcAft>
                <a:spcPct val="0"/>
              </a:spcAft>
              <a:buClr>
                <a:srgbClr val="000066"/>
              </a:buClr>
              <a:buChar char="•"/>
              <a:defRPr sz="2400" kern="1200">
                <a:solidFill>
                  <a:srgbClr val="133984"/>
                </a:solidFill>
                <a:latin typeface="+mn-lt"/>
                <a:ea typeface="+mn-ea"/>
                <a:cs typeface="+mn-cs"/>
              </a:defRPr>
            </a:lvl2pPr>
            <a:lvl3pPr marL="1322388" indent="-228600" algn="l" rtl="0" eaLnBrk="0" fontAlgn="base" hangingPunct="0">
              <a:spcBef>
                <a:spcPct val="20000"/>
              </a:spcBef>
              <a:spcAft>
                <a:spcPct val="0"/>
              </a:spcAft>
              <a:buChar char="•"/>
              <a:defRPr sz="2400" kern="1200">
                <a:solidFill>
                  <a:schemeClr val="tx1"/>
                </a:solidFill>
                <a:latin typeface="+mn-lt"/>
                <a:ea typeface="宋体" panose="02010600030101010101" pitchFamily="2" charset="-122"/>
                <a:cs typeface="+mn-cs"/>
              </a:defRPr>
            </a:lvl3pPr>
            <a:lvl4pPr marL="1730375"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4pPr>
            <a:lvl5pPr marL="2138363"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en-US" altLang="zh-CN" sz="2400" dirty="0" smtClean="0">
                <a:latin typeface="Cambria" panose="02040503050406030204" pitchFamily="18" charset="0"/>
              </a:rPr>
              <a:t>We develop programs that contain defects  </a:t>
            </a:r>
            <a:endParaRPr lang="en-US" altLang="zh-CN" sz="2400" dirty="0" smtClean="0">
              <a:solidFill>
                <a:srgbClr val="FE2602"/>
              </a:solidFill>
              <a:latin typeface="Cambria" panose="02040503050406030204" pitchFamily="18" charset="0"/>
            </a:endParaRPr>
          </a:p>
          <a:p>
            <a:pPr lvl="1" eaLnBrk="1" hangingPunct="1"/>
            <a:r>
              <a:rPr lang="en-US" altLang="zh-CN" sz="2000" dirty="0" smtClean="0">
                <a:latin typeface="Cambria" panose="02040503050406030204" pitchFamily="18" charset="0"/>
              </a:rPr>
              <a:t>How many? What kind?</a:t>
            </a:r>
          </a:p>
          <a:p>
            <a:pPr eaLnBrk="1" hangingPunct="1"/>
            <a:r>
              <a:rPr lang="en-US" altLang="zh-CN" sz="2400" dirty="0" smtClean="0">
                <a:latin typeface="Cambria" panose="02040503050406030204" pitchFamily="18" charset="0"/>
              </a:rPr>
              <a:t>Hard to predict the future, however…it is highly likely, that the software we (including you!) will develop in the future </a:t>
            </a:r>
            <a:r>
              <a:rPr lang="en-US" altLang="zh-CN" sz="2400" dirty="0" smtClean="0">
                <a:solidFill>
                  <a:srgbClr val="FF0000"/>
                </a:solidFill>
                <a:latin typeface="Cambria" panose="02040503050406030204" pitchFamily="18" charset="0"/>
              </a:rPr>
              <a:t>will not be significantly better</a:t>
            </a:r>
            <a:r>
              <a:rPr lang="en-US" altLang="zh-CN" sz="2400" dirty="0" smtClean="0">
                <a:latin typeface="Cambria" panose="02040503050406030204" pitchFamily="18" charset="0"/>
              </a:rPr>
              <a:t>. </a:t>
            </a:r>
            <a:r>
              <a:rPr lang="en-US" altLang="zh-CN" sz="2400" dirty="0" smtClean="0">
                <a:latin typeface="Cambria" panose="02040503050406030204" pitchFamily="18" charset="0"/>
                <a:sym typeface="Wingdings" panose="05000000000000000000" pitchFamily="2" charset="2"/>
              </a:rPr>
              <a:t></a:t>
            </a:r>
            <a:endParaRPr lang="en-US" altLang="zh-CN" sz="2400" dirty="0" smtClean="0">
              <a:latin typeface="Cambria" panose="02040503050406030204" pitchFamily="18" charset="0"/>
            </a:endParaRPr>
          </a:p>
        </p:txBody>
      </p:sp>
    </p:spTree>
    <p:extLst>
      <p:ext uri="{BB962C8B-B14F-4D97-AF65-F5344CB8AC3E}">
        <p14:creationId xmlns:p14="http://schemas.microsoft.com/office/powerpoint/2010/main" val="3694073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animEffect transition="in" filter="fade">
                                      <p:cBhvr>
                                        <p:cTn id="17" dur="500"/>
                                        <p:tgtEl>
                                          <p:spTgt spid="4">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2" end="2"/>
                                            </p:txEl>
                                          </p:spTgt>
                                        </p:tgtEl>
                                        <p:attrNameLst>
                                          <p:attrName>style.visibility</p:attrName>
                                        </p:attrNameLst>
                                      </p:cBhvr>
                                      <p:to>
                                        <p:strVal val="visible"/>
                                      </p:to>
                                    </p:set>
                                    <p:animEffect transition="in" filter="fade">
                                      <p:cBhvr>
                                        <p:cTn id="22"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ctrTitle"/>
          </p:nvPr>
        </p:nvSpPr>
        <p:spPr>
          <a:xfrm>
            <a:off x="838200" y="2492375"/>
            <a:ext cx="7772400" cy="1470025"/>
          </a:xfrm>
        </p:spPr>
        <p:txBody>
          <a:bodyPr/>
          <a:lstStyle/>
          <a:p>
            <a:pPr eaLnBrk="1" hangingPunct="1"/>
            <a:r>
              <a:rPr lang="en-US" altLang="zh-CN" dirty="0" smtClean="0">
                <a:latin typeface="Cambria" panose="02040503050406030204" pitchFamily="18" charset="0"/>
              </a:rPr>
              <a:t>To be continued…</a:t>
            </a:r>
            <a:br>
              <a:rPr lang="en-US" altLang="zh-CN" dirty="0" smtClean="0">
                <a:latin typeface="Cambria" panose="02040503050406030204" pitchFamily="18" charset="0"/>
              </a:rPr>
            </a:br>
            <a:r>
              <a:rPr lang="en-US" altLang="zh-CN" sz="3600" dirty="0" smtClean="0">
                <a:latin typeface="Cambria" panose="02040503050406030204" pitchFamily="18" charset="0"/>
              </a:rPr>
              <a:t>See you next week</a:t>
            </a:r>
            <a:endParaRPr lang="zh-CN" altLang="en-US" sz="3600" dirty="0" smtClean="0">
              <a:latin typeface="Cambria" panose="02040503050406030204" pitchFamily="18" charset="0"/>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16"/>
          <p:cNvSpPr>
            <a:spLocks noGrp="1" noChangeArrowheads="1"/>
          </p:cNvSpPr>
          <p:nvPr>
            <p:ph type="title"/>
          </p:nvPr>
        </p:nvSpPr>
        <p:spPr>
          <a:xfrm>
            <a:off x="1295400" y="152400"/>
            <a:ext cx="6705600" cy="838200"/>
          </a:xfrm>
        </p:spPr>
        <p:txBody>
          <a:bodyPr/>
          <a:lstStyle/>
          <a:p>
            <a:pPr eaLnBrk="1" hangingPunct="1"/>
            <a:r>
              <a:rPr lang="en-US" altLang="zh-CN" sz="4000" dirty="0">
                <a:latin typeface="Cambria" panose="02040503050406030204" pitchFamily="18" charset="0"/>
              </a:rPr>
              <a:t>Rules</a:t>
            </a:r>
            <a:endParaRPr lang="zh-CN" altLang="zh-CN" dirty="0" smtClean="0"/>
          </a:p>
        </p:txBody>
      </p:sp>
      <p:graphicFrame>
        <p:nvGraphicFramePr>
          <p:cNvPr id="7" name="图表 6"/>
          <p:cNvGraphicFramePr/>
          <p:nvPr>
            <p:extLst>
              <p:ext uri="{D42A27DB-BD31-4B8C-83A1-F6EECF244321}">
                <p14:modId xmlns:p14="http://schemas.microsoft.com/office/powerpoint/2010/main" val="2207090791"/>
              </p:ext>
            </p:extLst>
          </p:nvPr>
        </p:nvGraphicFramePr>
        <p:xfrm>
          <a:off x="3200400" y="1447800"/>
          <a:ext cx="6019800" cy="4165600"/>
        </p:xfrm>
        <a:graphic>
          <a:graphicData uri="http://schemas.openxmlformats.org/drawingml/2006/chart">
            <c:chart xmlns:c="http://schemas.openxmlformats.org/drawingml/2006/chart" xmlns:r="http://schemas.openxmlformats.org/officeDocument/2006/relationships" r:id="rId3"/>
          </a:graphicData>
        </a:graphic>
      </p:graphicFrame>
      <p:sp>
        <p:nvSpPr>
          <p:cNvPr id="8" name="矩形 7"/>
          <p:cNvSpPr/>
          <p:nvPr/>
        </p:nvSpPr>
        <p:spPr>
          <a:xfrm>
            <a:off x="457200" y="2667000"/>
            <a:ext cx="3810000" cy="1200329"/>
          </a:xfrm>
          <a:prstGeom prst="rect">
            <a:avLst/>
          </a:prstGeom>
        </p:spPr>
        <p:txBody>
          <a:bodyPr wrap="square">
            <a:spAutoFit/>
          </a:bodyPr>
          <a:lstStyle/>
          <a:p>
            <a:pPr algn="just"/>
            <a:r>
              <a:rPr lang="en-US" altLang="zh-CN" dirty="0" smtClean="0">
                <a:solidFill>
                  <a:srgbClr val="FFC000"/>
                </a:solidFill>
                <a:latin typeface="Cambria" panose="02040503050406030204" pitchFamily="18" charset="0"/>
              </a:rPr>
              <a:t>Project</a:t>
            </a:r>
            <a:r>
              <a:rPr lang="zh-CN" altLang="en-US" dirty="0" smtClean="0">
                <a:solidFill>
                  <a:srgbClr val="132584"/>
                </a:solidFill>
                <a:latin typeface="Cambria" panose="02040503050406030204" pitchFamily="18" charset="0"/>
              </a:rPr>
              <a:t>         </a:t>
            </a:r>
            <a:r>
              <a:rPr lang="en-US" altLang="zh-CN" dirty="0" smtClean="0">
                <a:solidFill>
                  <a:srgbClr val="132584"/>
                </a:solidFill>
                <a:latin typeface="Cambria" panose="02040503050406030204" pitchFamily="18" charset="0"/>
              </a:rPr>
              <a:t>		</a:t>
            </a:r>
            <a:r>
              <a:rPr lang="en-US" altLang="zh-CN" dirty="0" smtClean="0">
                <a:solidFill>
                  <a:srgbClr val="FF0000"/>
                </a:solidFill>
                <a:latin typeface="Cambria" panose="02040503050406030204" pitchFamily="18" charset="0"/>
              </a:rPr>
              <a:t>2</a:t>
            </a:r>
            <a:r>
              <a:rPr lang="zh-CN" altLang="en-US" dirty="0" smtClean="0">
                <a:solidFill>
                  <a:srgbClr val="FF0000"/>
                </a:solidFill>
                <a:latin typeface="Cambria" panose="02040503050406030204" pitchFamily="18" charset="0"/>
              </a:rPr>
              <a:t>0</a:t>
            </a:r>
            <a:r>
              <a:rPr lang="zh-CN" altLang="en-US" dirty="0">
                <a:solidFill>
                  <a:srgbClr val="FF0000"/>
                </a:solidFill>
                <a:latin typeface="Cambria" panose="02040503050406030204" pitchFamily="18" charset="0"/>
              </a:rPr>
              <a:t>%</a:t>
            </a:r>
          </a:p>
          <a:p>
            <a:pPr algn="just"/>
            <a:r>
              <a:rPr lang="zh-CN" altLang="en-US" dirty="0" smtClean="0">
                <a:solidFill>
                  <a:srgbClr val="00B0F0"/>
                </a:solidFill>
                <a:latin typeface="Cambria" panose="02040503050406030204" pitchFamily="18" charset="0"/>
              </a:rPr>
              <a:t>Assignments</a:t>
            </a:r>
            <a:r>
              <a:rPr lang="zh-CN" altLang="en-US" dirty="0" smtClean="0">
                <a:solidFill>
                  <a:srgbClr val="132584"/>
                </a:solidFill>
                <a:latin typeface="Cambria" panose="02040503050406030204" pitchFamily="18" charset="0"/>
              </a:rPr>
              <a:t>       </a:t>
            </a:r>
            <a:r>
              <a:rPr lang="en-US" altLang="zh-CN" dirty="0">
                <a:solidFill>
                  <a:srgbClr val="132584"/>
                </a:solidFill>
                <a:latin typeface="Cambria" panose="02040503050406030204" pitchFamily="18" charset="0"/>
              </a:rPr>
              <a:t>	</a:t>
            </a:r>
            <a:r>
              <a:rPr lang="en-US" altLang="zh-CN" dirty="0">
                <a:solidFill>
                  <a:srgbClr val="FF0000"/>
                </a:solidFill>
                <a:latin typeface="Cambria" panose="02040503050406030204" pitchFamily="18" charset="0"/>
              </a:rPr>
              <a:t>4</a:t>
            </a:r>
            <a:r>
              <a:rPr lang="zh-CN" altLang="en-US" dirty="0" smtClean="0">
                <a:solidFill>
                  <a:srgbClr val="FF0000"/>
                </a:solidFill>
                <a:latin typeface="Cambria" panose="02040503050406030204" pitchFamily="18" charset="0"/>
              </a:rPr>
              <a:t>0%</a:t>
            </a:r>
            <a:endParaRPr lang="en-US" altLang="zh-CN" dirty="0" smtClean="0">
              <a:solidFill>
                <a:srgbClr val="FF0000"/>
              </a:solidFill>
              <a:latin typeface="Cambria" panose="02040503050406030204" pitchFamily="18" charset="0"/>
            </a:endParaRPr>
          </a:p>
          <a:p>
            <a:pPr algn="just"/>
            <a:r>
              <a:rPr lang="en-US" altLang="zh-CN" dirty="0" smtClean="0">
                <a:solidFill>
                  <a:srgbClr val="00B050"/>
                </a:solidFill>
                <a:latin typeface="Cambria" panose="02040503050406030204" pitchFamily="18" charset="0"/>
              </a:rPr>
              <a:t>Final Exam</a:t>
            </a:r>
            <a:r>
              <a:rPr lang="en-US" altLang="zh-CN" dirty="0" smtClean="0">
                <a:solidFill>
                  <a:srgbClr val="FF0000"/>
                </a:solidFill>
                <a:latin typeface="Cambria" panose="02040503050406030204" pitchFamily="18" charset="0"/>
              </a:rPr>
              <a:t> 		40%</a:t>
            </a:r>
            <a:endParaRPr lang="zh-CN" altLang="en-US" dirty="0">
              <a:solidFill>
                <a:srgbClr val="FF0000"/>
              </a:solidFill>
              <a:latin typeface="Cambria" panose="020405030504060302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grpId="1" nodeType="clickEffect">
                                  <p:stCondLst>
                                    <p:cond delay="0"/>
                                  </p:stCondLst>
                                  <p:childTnLst>
                                    <p:animEffect transition="out" filter="fade">
                                      <p:cBhvr>
                                        <p:cTn id="14" dur="500"/>
                                        <p:tgtEl>
                                          <p:spTgt spid="7"/>
                                        </p:tgtEl>
                                      </p:cBhvr>
                                    </p:animEffect>
                                    <p:set>
                                      <p:cBhvr>
                                        <p:cTn id="15" dur="1" fill="hold">
                                          <p:stCondLst>
                                            <p:cond delay="499"/>
                                          </p:stCondLst>
                                        </p:cTn>
                                        <p:tgtEl>
                                          <p:spTgt spid="7"/>
                                        </p:tgtEl>
                                        <p:attrNameLst>
                                          <p:attrName>style.visibility</p:attrName>
                                        </p:attrNameLst>
                                      </p:cBhvr>
                                      <p:to>
                                        <p:strVal val="hidden"/>
                                      </p:to>
                                    </p:set>
                                  </p:childTnLst>
                                </p:cTn>
                              </p:par>
                              <p:par>
                                <p:cTn id="16" presetID="10" presetClass="exit" presetSubtype="0" fill="hold" grpId="1" nodeType="withEffect">
                                  <p:stCondLst>
                                    <p:cond delay="0"/>
                                  </p:stCondLst>
                                  <p:childTnLst>
                                    <p:animEffect transition="out" filter="fade">
                                      <p:cBhvr>
                                        <p:cTn id="17" dur="500"/>
                                        <p:tgtEl>
                                          <p:spTgt spid="8"/>
                                        </p:tgtEl>
                                      </p:cBhvr>
                                    </p:animEffect>
                                    <p:set>
                                      <p:cBhvr>
                                        <p:cTn id="18"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AsOne/>
      </p:bldGraphic>
      <p:bldGraphic spid="7" grpId="1">
        <p:bldAsOne/>
      </p:bldGraphic>
      <p:bldP spid="8" grpId="0"/>
      <p:bldP spid="8"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16"/>
          <p:cNvSpPr>
            <a:spLocks noGrp="1" noChangeArrowheads="1"/>
          </p:cNvSpPr>
          <p:nvPr>
            <p:ph type="title"/>
          </p:nvPr>
        </p:nvSpPr>
        <p:spPr>
          <a:xfrm>
            <a:off x="1295400" y="152400"/>
            <a:ext cx="6705600" cy="838200"/>
          </a:xfrm>
        </p:spPr>
        <p:txBody>
          <a:bodyPr/>
          <a:lstStyle/>
          <a:p>
            <a:pPr eaLnBrk="1" hangingPunct="1"/>
            <a:r>
              <a:rPr lang="en-US" altLang="zh-CN" sz="4000" dirty="0" smtClean="0">
                <a:latin typeface="Cambria" panose="02040503050406030204" pitchFamily="18" charset="0"/>
              </a:rPr>
              <a:t>How</a:t>
            </a:r>
            <a:endParaRPr lang="zh-CN" altLang="zh-CN" dirty="0" smtClean="0">
              <a:latin typeface="Cambria" panose="02040503050406030204" pitchFamily="18" charset="0"/>
            </a:endParaRPr>
          </a:p>
        </p:txBody>
      </p:sp>
      <p:sp>
        <p:nvSpPr>
          <p:cNvPr id="4" name="矩形 3"/>
          <p:cNvSpPr/>
          <p:nvPr/>
        </p:nvSpPr>
        <p:spPr>
          <a:xfrm>
            <a:off x="416822" y="1800285"/>
            <a:ext cx="8157955" cy="4524315"/>
          </a:xfrm>
          <a:prstGeom prst="rect">
            <a:avLst/>
          </a:prstGeom>
        </p:spPr>
        <p:txBody>
          <a:bodyPr wrap="square">
            <a:spAutoFit/>
          </a:bodyPr>
          <a:lstStyle/>
          <a:p>
            <a:r>
              <a:rPr lang="en-US" altLang="zh-CN" dirty="0" smtClean="0">
                <a:solidFill>
                  <a:srgbClr val="132584"/>
                </a:solidFill>
                <a:latin typeface="Cambria" panose="02040503050406030204" pitchFamily="18" charset="0"/>
              </a:rPr>
              <a:t>Week 1:            The </a:t>
            </a:r>
            <a:r>
              <a:rPr lang="en-US" altLang="zh-CN" dirty="0">
                <a:solidFill>
                  <a:srgbClr val="132584"/>
                </a:solidFill>
                <a:latin typeface="Cambria" panose="02040503050406030204" pitchFamily="18" charset="0"/>
              </a:rPr>
              <a:t>basic concepts and theories of </a:t>
            </a:r>
            <a:r>
              <a:rPr lang="en-US" altLang="zh-CN" dirty="0" smtClean="0">
                <a:solidFill>
                  <a:srgbClr val="132584"/>
                </a:solidFill>
                <a:latin typeface="Cambria" panose="02040503050406030204" pitchFamily="18" charset="0"/>
              </a:rPr>
              <a:t>testing</a:t>
            </a:r>
          </a:p>
          <a:p>
            <a:r>
              <a:rPr lang="en-US" altLang="zh-CN" dirty="0" smtClean="0">
                <a:solidFill>
                  <a:srgbClr val="132584"/>
                </a:solidFill>
                <a:latin typeface="Cambria" panose="02040503050406030204" pitchFamily="18" charset="0"/>
              </a:rPr>
              <a:t>Week 2-3:        Principles of Testing</a:t>
            </a:r>
            <a:endParaRPr lang="en-US" altLang="zh-CN" dirty="0">
              <a:solidFill>
                <a:srgbClr val="132584"/>
              </a:solidFill>
              <a:latin typeface="Cambria" panose="02040503050406030204" pitchFamily="18" charset="0"/>
            </a:endParaRPr>
          </a:p>
          <a:p>
            <a:r>
              <a:rPr lang="en-US" altLang="zh-CN" dirty="0" smtClean="0">
                <a:solidFill>
                  <a:srgbClr val="132584"/>
                </a:solidFill>
                <a:latin typeface="Cambria" panose="02040503050406030204" pitchFamily="18" charset="0"/>
              </a:rPr>
              <a:t>Week 4-5:        Requirements </a:t>
            </a:r>
            <a:r>
              <a:rPr lang="en-US" altLang="zh-CN" dirty="0">
                <a:solidFill>
                  <a:srgbClr val="132584"/>
                </a:solidFill>
                <a:latin typeface="Cambria" panose="02040503050406030204" pitchFamily="18" charset="0"/>
              </a:rPr>
              <a:t>and test case </a:t>
            </a:r>
            <a:r>
              <a:rPr lang="en-US" altLang="zh-CN" dirty="0" smtClean="0">
                <a:solidFill>
                  <a:srgbClr val="132584"/>
                </a:solidFill>
                <a:latin typeface="Cambria" panose="02040503050406030204" pitchFamily="18" charset="0"/>
              </a:rPr>
              <a:t>management	</a:t>
            </a:r>
          </a:p>
          <a:p>
            <a:r>
              <a:rPr lang="en-US" altLang="zh-CN" dirty="0" smtClean="0">
                <a:solidFill>
                  <a:srgbClr val="132584"/>
                </a:solidFill>
                <a:latin typeface="Cambria" panose="02040503050406030204" pitchFamily="18" charset="0"/>
              </a:rPr>
              <a:t>Week 6-7:        Design of Test Cases</a:t>
            </a:r>
          </a:p>
          <a:p>
            <a:r>
              <a:rPr lang="en-US" altLang="zh-CN" dirty="0" smtClean="0">
                <a:solidFill>
                  <a:srgbClr val="132584"/>
                </a:solidFill>
                <a:latin typeface="Cambria" panose="02040503050406030204" pitchFamily="18" charset="0"/>
              </a:rPr>
              <a:t>Week 8:</a:t>
            </a:r>
            <a:r>
              <a:rPr lang="en-US" altLang="zh-CN" dirty="0">
                <a:solidFill>
                  <a:srgbClr val="132584"/>
                </a:solidFill>
                <a:latin typeface="Cambria" panose="02040503050406030204" pitchFamily="18" charset="0"/>
              </a:rPr>
              <a:t> </a:t>
            </a:r>
            <a:r>
              <a:rPr lang="en-US" altLang="zh-CN" dirty="0" smtClean="0">
                <a:solidFill>
                  <a:srgbClr val="132584"/>
                </a:solidFill>
                <a:latin typeface="Cambria" panose="02040503050406030204" pitchFamily="18" charset="0"/>
              </a:rPr>
              <a:t>           Unit Testing</a:t>
            </a:r>
          </a:p>
          <a:p>
            <a:r>
              <a:rPr lang="en-US" altLang="zh-CN" dirty="0" smtClean="0">
                <a:solidFill>
                  <a:srgbClr val="132584"/>
                </a:solidFill>
                <a:latin typeface="Cambria" panose="02040503050406030204" pitchFamily="18" charset="0"/>
              </a:rPr>
              <a:t>Week 9:            Integration Testing</a:t>
            </a:r>
          </a:p>
          <a:p>
            <a:r>
              <a:rPr lang="en-US" altLang="zh-CN" dirty="0" smtClean="0">
                <a:solidFill>
                  <a:srgbClr val="132584"/>
                </a:solidFill>
                <a:latin typeface="Cambria" panose="02040503050406030204" pitchFamily="18" charset="0"/>
              </a:rPr>
              <a:t>Week 10-11:  	System Testing</a:t>
            </a:r>
          </a:p>
          <a:p>
            <a:r>
              <a:rPr lang="en-US" altLang="zh-CN" dirty="0" smtClean="0">
                <a:solidFill>
                  <a:srgbClr val="132584"/>
                </a:solidFill>
                <a:latin typeface="Cambria" panose="02040503050406030204" pitchFamily="18" charset="0"/>
              </a:rPr>
              <a:t>Week 12:        	Regression Testing</a:t>
            </a:r>
          </a:p>
          <a:p>
            <a:r>
              <a:rPr lang="en-US" altLang="zh-CN" dirty="0" smtClean="0">
                <a:solidFill>
                  <a:srgbClr val="132584"/>
                </a:solidFill>
                <a:latin typeface="Cambria" panose="02040503050406030204" pitchFamily="18" charset="0"/>
              </a:rPr>
              <a:t>Week 13-14:	Software </a:t>
            </a:r>
            <a:r>
              <a:rPr lang="en-US" altLang="zh-CN" dirty="0">
                <a:solidFill>
                  <a:srgbClr val="132584"/>
                </a:solidFill>
                <a:latin typeface="Cambria" panose="02040503050406030204" pitchFamily="18" charset="0"/>
              </a:rPr>
              <a:t>Testing </a:t>
            </a:r>
            <a:r>
              <a:rPr lang="en-US" altLang="zh-CN" dirty="0" smtClean="0">
                <a:solidFill>
                  <a:srgbClr val="132584"/>
                </a:solidFill>
                <a:latin typeface="Cambria" panose="02040503050406030204" pitchFamily="18" charset="0"/>
              </a:rPr>
              <a:t>Management</a:t>
            </a:r>
          </a:p>
          <a:p>
            <a:r>
              <a:rPr lang="en-US" altLang="zh-CN" dirty="0" smtClean="0">
                <a:solidFill>
                  <a:srgbClr val="132584"/>
                </a:solidFill>
                <a:latin typeface="Cambria" panose="02040503050406030204" pitchFamily="18" charset="0"/>
              </a:rPr>
              <a:t>Week 15:	International </a:t>
            </a:r>
            <a:r>
              <a:rPr lang="en-US" altLang="zh-CN" dirty="0">
                <a:solidFill>
                  <a:srgbClr val="132584"/>
                </a:solidFill>
                <a:latin typeface="Cambria" panose="02040503050406030204" pitchFamily="18" charset="0"/>
              </a:rPr>
              <a:t>and </a:t>
            </a:r>
            <a:r>
              <a:rPr lang="en-US" altLang="zh-CN" dirty="0" smtClean="0">
                <a:solidFill>
                  <a:srgbClr val="132584"/>
                </a:solidFill>
                <a:latin typeface="Cambria" panose="02040503050406030204" pitchFamily="18" charset="0"/>
              </a:rPr>
              <a:t>Local Testing</a:t>
            </a:r>
          </a:p>
          <a:p>
            <a:r>
              <a:rPr lang="en-US" altLang="zh-CN" dirty="0" smtClean="0">
                <a:solidFill>
                  <a:srgbClr val="132584"/>
                </a:solidFill>
                <a:latin typeface="Cambria" panose="02040503050406030204" pitchFamily="18" charset="0"/>
              </a:rPr>
              <a:t>Week 16:	Future </a:t>
            </a:r>
            <a:r>
              <a:rPr lang="en-US" altLang="zh-CN" dirty="0">
                <a:solidFill>
                  <a:srgbClr val="132584"/>
                </a:solidFill>
                <a:latin typeface="Cambria" panose="02040503050406030204" pitchFamily="18" charset="0"/>
              </a:rPr>
              <a:t>of Testing</a:t>
            </a:r>
          </a:p>
          <a:p>
            <a:endParaRPr lang="en-US" altLang="zh-CN" dirty="0" smtClean="0">
              <a:solidFill>
                <a:srgbClr val="132584"/>
              </a:solidFill>
              <a:latin typeface="Cambria" panose="02040503050406030204" pitchFamily="18" charset="0"/>
            </a:endParaRPr>
          </a:p>
        </p:txBody>
      </p:sp>
      <p:sp>
        <p:nvSpPr>
          <p:cNvPr id="10" name="矩形 9"/>
          <p:cNvSpPr/>
          <p:nvPr/>
        </p:nvSpPr>
        <p:spPr>
          <a:xfrm>
            <a:off x="4495800" y="1229380"/>
            <a:ext cx="2933700" cy="523220"/>
          </a:xfrm>
          <a:prstGeom prst="rect">
            <a:avLst/>
          </a:prstGeom>
        </p:spPr>
        <p:txBody>
          <a:bodyPr wrap="square">
            <a:spAutoFit/>
          </a:bodyPr>
          <a:lstStyle/>
          <a:p>
            <a:r>
              <a:rPr lang="en-US" altLang="zh-CN" sz="2800" b="1" dirty="0" smtClean="0">
                <a:solidFill>
                  <a:srgbClr val="132584"/>
                </a:solidFill>
                <a:latin typeface="Cambria" panose="02040503050406030204" pitchFamily="18" charset="0"/>
              </a:rPr>
              <a:t>16 Weeks Plan</a:t>
            </a:r>
            <a:endParaRPr lang="zh-CN" altLang="en-US" sz="2800" b="1" dirty="0">
              <a:solidFill>
                <a:srgbClr val="132584"/>
              </a:solidFill>
              <a:latin typeface="Cambria" panose="02040503050406030204" pitchFamily="18" charset="0"/>
            </a:endParaRPr>
          </a:p>
        </p:txBody>
      </p:sp>
    </p:spTree>
    <p:extLst>
      <p:ext uri="{BB962C8B-B14F-4D97-AF65-F5344CB8AC3E}">
        <p14:creationId xmlns:p14="http://schemas.microsoft.com/office/powerpoint/2010/main" val="1089059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animEffect transition="in" filter="fade">
                                      <p:cBhvr>
                                        <p:cTn id="17" dur="500"/>
                                        <p:tgtEl>
                                          <p:spTgt spid="4">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2" end="2"/>
                                            </p:txEl>
                                          </p:spTgt>
                                        </p:tgtEl>
                                        <p:attrNameLst>
                                          <p:attrName>style.visibility</p:attrName>
                                        </p:attrNameLst>
                                      </p:cBhvr>
                                      <p:to>
                                        <p:strVal val="visible"/>
                                      </p:to>
                                    </p:set>
                                    <p:animEffect transition="in" filter="fade">
                                      <p:cBhvr>
                                        <p:cTn id="22" dur="500"/>
                                        <p:tgtEl>
                                          <p:spTgt spid="4">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3" end="3"/>
                                            </p:txEl>
                                          </p:spTgt>
                                        </p:tgtEl>
                                        <p:attrNameLst>
                                          <p:attrName>style.visibility</p:attrName>
                                        </p:attrNameLst>
                                      </p:cBhvr>
                                      <p:to>
                                        <p:strVal val="visible"/>
                                      </p:to>
                                    </p:set>
                                    <p:animEffect transition="in" filter="fade">
                                      <p:cBhvr>
                                        <p:cTn id="27" dur="500"/>
                                        <p:tgtEl>
                                          <p:spTgt spid="4">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
                                            <p:txEl>
                                              <p:pRg st="4" end="4"/>
                                            </p:txEl>
                                          </p:spTgt>
                                        </p:tgtEl>
                                        <p:attrNameLst>
                                          <p:attrName>style.visibility</p:attrName>
                                        </p:attrNameLst>
                                      </p:cBhvr>
                                      <p:to>
                                        <p:strVal val="visible"/>
                                      </p:to>
                                    </p:set>
                                    <p:animEffect transition="in" filter="fade">
                                      <p:cBhvr>
                                        <p:cTn id="32" dur="500"/>
                                        <p:tgtEl>
                                          <p:spTgt spid="4">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
                                            <p:txEl>
                                              <p:pRg st="5" end="5"/>
                                            </p:txEl>
                                          </p:spTgt>
                                        </p:tgtEl>
                                        <p:attrNameLst>
                                          <p:attrName>style.visibility</p:attrName>
                                        </p:attrNameLst>
                                      </p:cBhvr>
                                      <p:to>
                                        <p:strVal val="visible"/>
                                      </p:to>
                                    </p:set>
                                    <p:animEffect transition="in" filter="fade">
                                      <p:cBhvr>
                                        <p:cTn id="37" dur="500"/>
                                        <p:tgtEl>
                                          <p:spTgt spid="4">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4">
                                            <p:txEl>
                                              <p:pRg st="6" end="6"/>
                                            </p:txEl>
                                          </p:spTgt>
                                        </p:tgtEl>
                                        <p:attrNameLst>
                                          <p:attrName>style.visibility</p:attrName>
                                        </p:attrNameLst>
                                      </p:cBhvr>
                                      <p:to>
                                        <p:strVal val="visible"/>
                                      </p:to>
                                    </p:set>
                                    <p:animEffect transition="in" filter="fade">
                                      <p:cBhvr>
                                        <p:cTn id="42" dur="500"/>
                                        <p:tgtEl>
                                          <p:spTgt spid="4">
                                            <p:txEl>
                                              <p:pRg st="6" end="6"/>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4">
                                            <p:txEl>
                                              <p:pRg st="7" end="7"/>
                                            </p:txEl>
                                          </p:spTgt>
                                        </p:tgtEl>
                                        <p:attrNameLst>
                                          <p:attrName>style.visibility</p:attrName>
                                        </p:attrNameLst>
                                      </p:cBhvr>
                                      <p:to>
                                        <p:strVal val="visible"/>
                                      </p:to>
                                    </p:set>
                                    <p:animEffect transition="in" filter="fade">
                                      <p:cBhvr>
                                        <p:cTn id="47" dur="500"/>
                                        <p:tgtEl>
                                          <p:spTgt spid="4">
                                            <p:txEl>
                                              <p:pRg st="7" end="7"/>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4">
                                            <p:txEl>
                                              <p:pRg st="8" end="8"/>
                                            </p:txEl>
                                          </p:spTgt>
                                        </p:tgtEl>
                                        <p:attrNameLst>
                                          <p:attrName>style.visibility</p:attrName>
                                        </p:attrNameLst>
                                      </p:cBhvr>
                                      <p:to>
                                        <p:strVal val="visible"/>
                                      </p:to>
                                    </p:set>
                                    <p:animEffect transition="in" filter="fade">
                                      <p:cBhvr>
                                        <p:cTn id="52" dur="500"/>
                                        <p:tgtEl>
                                          <p:spTgt spid="4">
                                            <p:txEl>
                                              <p:pRg st="8" end="8"/>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4">
                                            <p:txEl>
                                              <p:pRg st="9" end="9"/>
                                            </p:txEl>
                                          </p:spTgt>
                                        </p:tgtEl>
                                        <p:attrNameLst>
                                          <p:attrName>style.visibility</p:attrName>
                                        </p:attrNameLst>
                                      </p:cBhvr>
                                      <p:to>
                                        <p:strVal val="visible"/>
                                      </p:to>
                                    </p:set>
                                    <p:animEffect transition="in" filter="fade">
                                      <p:cBhvr>
                                        <p:cTn id="57" dur="500"/>
                                        <p:tgtEl>
                                          <p:spTgt spid="4">
                                            <p:txEl>
                                              <p:pRg st="9" end="9"/>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4">
                                            <p:txEl>
                                              <p:pRg st="10" end="10"/>
                                            </p:txEl>
                                          </p:spTgt>
                                        </p:tgtEl>
                                        <p:attrNameLst>
                                          <p:attrName>style.visibility</p:attrName>
                                        </p:attrNameLst>
                                      </p:cBhvr>
                                      <p:to>
                                        <p:strVal val="visible"/>
                                      </p:to>
                                    </p:set>
                                    <p:animEffect transition="in" filter="fade">
                                      <p:cBhvr>
                                        <p:cTn id="62" dur="500"/>
                                        <p:tgtEl>
                                          <p:spTgt spid="4">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16"/>
          <p:cNvSpPr>
            <a:spLocks noGrp="1" noChangeArrowheads="1"/>
          </p:cNvSpPr>
          <p:nvPr>
            <p:ph type="title"/>
          </p:nvPr>
        </p:nvSpPr>
        <p:spPr>
          <a:xfrm>
            <a:off x="1295400" y="152400"/>
            <a:ext cx="6705600" cy="838200"/>
          </a:xfrm>
        </p:spPr>
        <p:txBody>
          <a:bodyPr/>
          <a:lstStyle/>
          <a:p>
            <a:pPr eaLnBrk="1" hangingPunct="1"/>
            <a:r>
              <a:rPr lang="en-US" altLang="zh-CN" sz="4000" dirty="0" smtClean="0">
                <a:latin typeface="Cambria" panose="02040503050406030204" pitchFamily="18" charset="0"/>
              </a:rPr>
              <a:t>How</a:t>
            </a:r>
            <a:endParaRPr lang="zh-CN" altLang="zh-CN" dirty="0" smtClean="0">
              <a:latin typeface="Cambria" panose="02040503050406030204" pitchFamily="18" charset="0"/>
            </a:endParaRPr>
          </a:p>
        </p:txBody>
      </p:sp>
      <p:sp>
        <p:nvSpPr>
          <p:cNvPr id="11" name="Rectangle 3"/>
          <p:cNvSpPr txBox="1">
            <a:spLocks noChangeArrowheads="1"/>
          </p:cNvSpPr>
          <p:nvPr/>
        </p:nvSpPr>
        <p:spPr bwMode="auto">
          <a:xfrm>
            <a:off x="76200" y="1971020"/>
            <a:ext cx="89916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449263" indent="-449263" algn="l" rtl="0" eaLnBrk="0" fontAlgn="base" hangingPunct="0">
              <a:lnSpc>
                <a:spcPct val="110000"/>
              </a:lnSpc>
              <a:spcBef>
                <a:spcPct val="20000"/>
              </a:spcBef>
              <a:spcAft>
                <a:spcPct val="0"/>
              </a:spcAft>
              <a:buSzPct val="120000"/>
              <a:buBlip>
                <a:blip r:embed="rId3"/>
              </a:buBlip>
              <a:defRPr sz="2800" kern="1200">
                <a:solidFill>
                  <a:srgbClr val="133984"/>
                </a:solidFill>
                <a:latin typeface="+mn-lt"/>
                <a:ea typeface="+mn-ea"/>
                <a:cs typeface="+mn-cs"/>
              </a:defRPr>
            </a:lvl1pPr>
            <a:lvl2pPr marL="914400" indent="-285750" algn="l" rtl="0" eaLnBrk="0" fontAlgn="base" hangingPunct="0">
              <a:lnSpc>
                <a:spcPct val="110000"/>
              </a:lnSpc>
              <a:spcBef>
                <a:spcPct val="20000"/>
              </a:spcBef>
              <a:spcAft>
                <a:spcPct val="0"/>
              </a:spcAft>
              <a:buClr>
                <a:srgbClr val="000066"/>
              </a:buClr>
              <a:buChar char="•"/>
              <a:defRPr sz="2400" kern="1200">
                <a:solidFill>
                  <a:srgbClr val="133984"/>
                </a:solidFill>
                <a:latin typeface="+mn-lt"/>
                <a:ea typeface="+mn-ea"/>
                <a:cs typeface="+mn-cs"/>
              </a:defRPr>
            </a:lvl2pPr>
            <a:lvl3pPr marL="1322388" indent="-228600" algn="l" rtl="0" eaLnBrk="0" fontAlgn="base" hangingPunct="0">
              <a:spcBef>
                <a:spcPct val="20000"/>
              </a:spcBef>
              <a:spcAft>
                <a:spcPct val="0"/>
              </a:spcAft>
              <a:buChar char="•"/>
              <a:defRPr sz="2400" kern="1200">
                <a:solidFill>
                  <a:schemeClr val="tx1"/>
                </a:solidFill>
                <a:latin typeface="+mn-lt"/>
                <a:ea typeface="宋体" panose="02010600030101010101" pitchFamily="2" charset="-122"/>
                <a:cs typeface="+mn-cs"/>
              </a:defRPr>
            </a:lvl3pPr>
            <a:lvl4pPr marL="1730375"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4pPr>
            <a:lvl5pPr marL="2138363"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lnSpc>
                <a:spcPct val="80000"/>
              </a:lnSpc>
              <a:buSzPct val="80000"/>
              <a:buFont typeface="+mj-lt"/>
              <a:buAutoNum type="arabicPeriod"/>
            </a:pPr>
            <a:r>
              <a:rPr lang="en-US" altLang="zh-CN" sz="2400" dirty="0" smtClean="0">
                <a:latin typeface="Cambria" panose="02040503050406030204" pitchFamily="18" charset="0"/>
              </a:rPr>
              <a:t>Ron Patton</a:t>
            </a:r>
            <a:r>
              <a:rPr lang="zh-CN" altLang="en-US" sz="2400" dirty="0" smtClean="0">
                <a:latin typeface="Cambria" panose="02040503050406030204" pitchFamily="18" charset="0"/>
              </a:rPr>
              <a:t>,</a:t>
            </a:r>
            <a:r>
              <a:rPr lang="en-US" altLang="zh-CN" sz="2400" dirty="0">
                <a:latin typeface="Cambria" panose="02040503050406030204" pitchFamily="18" charset="0"/>
              </a:rPr>
              <a:t> </a:t>
            </a:r>
            <a:r>
              <a:rPr lang="en-US" altLang="zh-CN" sz="2400" dirty="0" smtClean="0">
                <a:latin typeface="Cambria" panose="02040503050406030204" pitchFamily="18" charset="0"/>
              </a:rPr>
              <a:t> </a:t>
            </a:r>
            <a:r>
              <a:rPr lang="en-US" altLang="zh-CN" sz="2400" b="1" dirty="0" smtClean="0">
                <a:solidFill>
                  <a:srgbClr val="FF0000"/>
                </a:solidFill>
                <a:latin typeface="Cambria" panose="02040503050406030204" pitchFamily="18" charset="0"/>
              </a:rPr>
              <a:t>Software Testing</a:t>
            </a:r>
            <a:r>
              <a:rPr lang="zh-CN" altLang="en-US" sz="2400" b="1" dirty="0" smtClean="0">
                <a:latin typeface="Cambria" panose="02040503050406030204" pitchFamily="18" charset="0"/>
              </a:rPr>
              <a:t> (</a:t>
            </a:r>
            <a:r>
              <a:rPr lang="en-US" altLang="zh-CN" sz="2400" b="1" dirty="0" smtClean="0">
                <a:latin typeface="Cambria" panose="02040503050406030204" pitchFamily="18" charset="0"/>
              </a:rPr>
              <a:t>2</a:t>
            </a:r>
            <a:r>
              <a:rPr lang="zh-CN" altLang="en-US" sz="2400" b="1" dirty="0" smtClean="0">
                <a:latin typeface="Cambria" panose="02040503050406030204" pitchFamily="18" charset="0"/>
              </a:rPr>
              <a:t>th Edition)</a:t>
            </a:r>
          </a:p>
          <a:p>
            <a:pPr marL="457200" indent="-457200">
              <a:lnSpc>
                <a:spcPct val="80000"/>
              </a:lnSpc>
              <a:buSzPct val="80000"/>
              <a:buFont typeface="+mj-lt"/>
              <a:buAutoNum type="arabicPeriod"/>
            </a:pPr>
            <a:r>
              <a:rPr lang="en-US" altLang="zh-CN" sz="2400" dirty="0" err="1" smtClean="0">
                <a:latin typeface="Cambria" panose="02040503050406030204" pitchFamily="18" charset="0"/>
              </a:rPr>
              <a:t>Glenford</a:t>
            </a:r>
            <a:r>
              <a:rPr lang="en-US" altLang="zh-CN" sz="2400" dirty="0" smtClean="0">
                <a:latin typeface="Cambria" panose="02040503050406030204" pitchFamily="18" charset="0"/>
              </a:rPr>
              <a:t> </a:t>
            </a:r>
            <a:r>
              <a:rPr lang="en-US" altLang="zh-CN" sz="2400" dirty="0">
                <a:latin typeface="Cambria" panose="02040503050406030204" pitchFamily="18" charset="0"/>
              </a:rPr>
              <a:t>J. </a:t>
            </a:r>
            <a:r>
              <a:rPr lang="en-US" altLang="zh-CN" sz="2400" dirty="0" smtClean="0">
                <a:latin typeface="Cambria" panose="02040503050406030204" pitchFamily="18" charset="0"/>
              </a:rPr>
              <a:t>Myers,  </a:t>
            </a:r>
            <a:r>
              <a:rPr lang="en-US" altLang="zh-CN" sz="2400" b="1" dirty="0" smtClean="0">
                <a:solidFill>
                  <a:srgbClr val="FF0000"/>
                </a:solidFill>
                <a:latin typeface="Cambria" panose="02040503050406030204" pitchFamily="18" charset="0"/>
              </a:rPr>
              <a:t>The </a:t>
            </a:r>
            <a:r>
              <a:rPr lang="en-US" altLang="zh-CN" sz="2400" b="1" dirty="0">
                <a:solidFill>
                  <a:srgbClr val="FF0000"/>
                </a:solidFill>
                <a:latin typeface="Cambria" panose="02040503050406030204" pitchFamily="18" charset="0"/>
              </a:rPr>
              <a:t>Art of Software Testing </a:t>
            </a:r>
            <a:r>
              <a:rPr lang="en-US" altLang="zh-CN" sz="2400" b="1" dirty="0">
                <a:latin typeface="Cambria" panose="02040503050406030204" pitchFamily="18" charset="0"/>
              </a:rPr>
              <a:t>(3rd Edition</a:t>
            </a:r>
            <a:r>
              <a:rPr lang="en-US" altLang="zh-CN" sz="2400" b="1" dirty="0" smtClean="0">
                <a:latin typeface="Cambria" panose="02040503050406030204" pitchFamily="18" charset="0"/>
              </a:rPr>
              <a:t>)</a:t>
            </a:r>
            <a:endParaRPr lang="zh-CN" altLang="en-US" sz="2400" b="1" dirty="0">
              <a:latin typeface="Cambria" panose="02040503050406030204" pitchFamily="18" charset="0"/>
            </a:endParaRPr>
          </a:p>
          <a:p>
            <a:pPr marL="457200" indent="-457200" algn="just">
              <a:lnSpc>
                <a:spcPct val="80000"/>
              </a:lnSpc>
              <a:buSzPct val="80000"/>
              <a:buFont typeface="+mj-lt"/>
              <a:buAutoNum type="arabicPeriod"/>
            </a:pPr>
            <a:r>
              <a:rPr lang="en-US" altLang="zh-CN" sz="2400" dirty="0" smtClean="0">
                <a:latin typeface="Cambria" panose="02040503050406030204" pitchFamily="18" charset="0"/>
              </a:rPr>
              <a:t>Gerald M. Weinberg,  </a:t>
            </a:r>
            <a:r>
              <a:rPr lang="en-US" altLang="zh-CN" sz="2400" b="1" dirty="0" smtClean="0">
                <a:latin typeface="Cambria" panose="02040503050406030204" pitchFamily="18" charset="0"/>
              </a:rPr>
              <a:t>Perfect Software</a:t>
            </a:r>
            <a:endParaRPr lang="zh-CN" altLang="en-US" sz="2400" b="1" dirty="0" smtClean="0">
              <a:latin typeface="Cambria" panose="02040503050406030204" pitchFamily="18" charset="0"/>
            </a:endParaRPr>
          </a:p>
        </p:txBody>
      </p:sp>
      <p:sp>
        <p:nvSpPr>
          <p:cNvPr id="12" name="矩形 11"/>
          <p:cNvSpPr/>
          <p:nvPr/>
        </p:nvSpPr>
        <p:spPr>
          <a:xfrm>
            <a:off x="3695700" y="1219200"/>
            <a:ext cx="2552700" cy="523220"/>
          </a:xfrm>
          <a:prstGeom prst="rect">
            <a:avLst/>
          </a:prstGeom>
        </p:spPr>
        <p:txBody>
          <a:bodyPr wrap="square">
            <a:spAutoFit/>
          </a:bodyPr>
          <a:lstStyle/>
          <a:p>
            <a:r>
              <a:rPr lang="en-US" altLang="zh-CN" sz="2800" b="1" dirty="0" smtClean="0">
                <a:solidFill>
                  <a:srgbClr val="132584"/>
                </a:solidFill>
                <a:latin typeface="Cambria" panose="02040503050406030204" pitchFamily="18" charset="0"/>
              </a:rPr>
              <a:t>References</a:t>
            </a:r>
            <a:endParaRPr lang="zh-CN" altLang="en-US" sz="2800" b="1" dirty="0">
              <a:solidFill>
                <a:srgbClr val="132584"/>
              </a:solidFill>
              <a:latin typeface="Cambria" panose="02040503050406030204" pitchFamily="18" charset="0"/>
            </a:endParaRPr>
          </a:p>
        </p:txBody>
      </p:sp>
      <p:pic>
        <p:nvPicPr>
          <p:cNvPr id="2050" name="Picture 2" descr="https://img9.doubanio.com/view/subject/l/public/s27082506.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71762" y="3505200"/>
            <a:ext cx="1845717" cy="234638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ss3.bdstatic.com/70cFv8Sh_Q1YnxGkpoWK1HF6hhy/it/u=1608197350,501810203&amp;fm=26&amp;gp=0.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81000" y="3657600"/>
            <a:ext cx="2022475" cy="202247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s://img14.360buyimg.com/n0/10442/61dc478b-d14b-4e51-89eb-cb8023ff07af.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514600" y="3699059"/>
            <a:ext cx="1981016" cy="1981016"/>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Perfect Software: And Other Illusions about Testing: Gerald M. Weinberg:  9780932633699: Amazon.com: Books"/>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774298" y="3680927"/>
            <a:ext cx="1346200" cy="20172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9561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fade">
                                      <p:cBhvr>
                                        <p:cTn id="7" dur="500"/>
                                        <p:tgtEl>
                                          <p:spTgt spid="1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16"/>
          <p:cNvSpPr>
            <a:spLocks noGrp="1" noChangeArrowheads="1"/>
          </p:cNvSpPr>
          <p:nvPr>
            <p:ph type="title"/>
          </p:nvPr>
        </p:nvSpPr>
        <p:spPr>
          <a:xfrm>
            <a:off x="1676400" y="152400"/>
            <a:ext cx="6705600" cy="838200"/>
          </a:xfrm>
        </p:spPr>
        <p:txBody>
          <a:bodyPr/>
          <a:lstStyle/>
          <a:p>
            <a:pPr eaLnBrk="1" hangingPunct="1"/>
            <a:r>
              <a:rPr lang="en-US" altLang="zh-CN" sz="4000" dirty="0" smtClean="0">
                <a:latin typeface="Cambria" panose="02040503050406030204" pitchFamily="18" charset="0"/>
              </a:rPr>
              <a:t>Extra Rules</a:t>
            </a:r>
            <a:endParaRPr lang="zh-CN" altLang="zh-CN" dirty="0" smtClean="0"/>
          </a:p>
        </p:txBody>
      </p:sp>
      <p:sp>
        <p:nvSpPr>
          <p:cNvPr id="2" name="矩形 1"/>
          <p:cNvSpPr/>
          <p:nvPr/>
        </p:nvSpPr>
        <p:spPr>
          <a:xfrm>
            <a:off x="304800" y="1131195"/>
            <a:ext cx="6172200" cy="461665"/>
          </a:xfrm>
          <a:prstGeom prst="rect">
            <a:avLst/>
          </a:prstGeom>
        </p:spPr>
        <p:txBody>
          <a:bodyPr wrap="square">
            <a:spAutoFit/>
          </a:bodyPr>
          <a:lstStyle/>
          <a:p>
            <a:pPr algn="just"/>
            <a:r>
              <a:rPr lang="en-US" altLang="zh-CN" dirty="0" smtClean="0">
                <a:latin typeface="Cambria" panose="02040503050406030204" pitchFamily="18" charset="0"/>
              </a:rPr>
              <a:t>A technical paper	     96%- 10</a:t>
            </a:r>
            <a:r>
              <a:rPr lang="zh-CN" altLang="en-US" dirty="0" smtClean="0">
                <a:latin typeface="Cambria" panose="02040503050406030204" pitchFamily="18" charset="0"/>
              </a:rPr>
              <a:t>0%</a:t>
            </a:r>
            <a:endParaRPr lang="zh-CN" altLang="en-US" dirty="0">
              <a:solidFill>
                <a:srgbClr val="FF0000"/>
              </a:solidFill>
              <a:latin typeface="Cambria" panose="02040503050406030204" pitchFamily="18" charset="0"/>
            </a:endParaRPr>
          </a:p>
        </p:txBody>
      </p:sp>
      <p:sp>
        <p:nvSpPr>
          <p:cNvPr id="9" name="矩形 8"/>
          <p:cNvSpPr/>
          <p:nvPr/>
        </p:nvSpPr>
        <p:spPr>
          <a:xfrm>
            <a:off x="6172200" y="838200"/>
            <a:ext cx="2819400" cy="1631216"/>
          </a:xfrm>
          <a:prstGeom prst="rect">
            <a:avLst/>
          </a:prstGeom>
        </p:spPr>
        <p:txBody>
          <a:bodyPr wrap="square">
            <a:spAutoFit/>
          </a:bodyPr>
          <a:lstStyle/>
          <a:p>
            <a:r>
              <a:rPr lang="en-US" altLang="zh-CN" sz="2000" dirty="0" smtClean="0">
                <a:latin typeface="Cambria" panose="02040503050406030204" pitchFamily="18" charset="0"/>
              </a:rPr>
              <a:t>Keywords: </a:t>
            </a:r>
          </a:p>
          <a:p>
            <a:r>
              <a:rPr lang="en-US" altLang="zh-CN" sz="2000" dirty="0" smtClean="0">
                <a:solidFill>
                  <a:srgbClr val="FF0000"/>
                </a:solidFill>
                <a:latin typeface="Cambria" panose="02040503050406030204" pitchFamily="18" charset="0"/>
              </a:rPr>
              <a:t>Testing;</a:t>
            </a:r>
            <a:r>
              <a:rPr lang="en-US" altLang="zh-CN" sz="2000" dirty="0">
                <a:solidFill>
                  <a:srgbClr val="FF0000"/>
                </a:solidFill>
                <a:latin typeface="Cambria" panose="02040503050406030204" pitchFamily="18" charset="0"/>
              </a:rPr>
              <a:t> </a:t>
            </a:r>
            <a:r>
              <a:rPr lang="en-US" altLang="zh-CN" sz="2000" dirty="0" smtClean="0">
                <a:solidFill>
                  <a:srgbClr val="FF0000"/>
                </a:solidFill>
                <a:latin typeface="Cambria" panose="02040503050406030204" pitchFamily="18" charset="0"/>
              </a:rPr>
              <a:t>Virtual Reality</a:t>
            </a:r>
            <a:r>
              <a:rPr lang="en-US" altLang="zh-CN" sz="2000" dirty="0">
                <a:solidFill>
                  <a:srgbClr val="FF0000"/>
                </a:solidFill>
                <a:latin typeface="Cambria" panose="02040503050406030204" pitchFamily="18" charset="0"/>
              </a:rPr>
              <a:t>;</a:t>
            </a:r>
            <a:endParaRPr lang="en-US" altLang="zh-CN" sz="2000" dirty="0" smtClean="0">
              <a:solidFill>
                <a:srgbClr val="FF0000"/>
              </a:solidFill>
              <a:latin typeface="Cambria" panose="02040503050406030204" pitchFamily="18" charset="0"/>
            </a:endParaRPr>
          </a:p>
          <a:p>
            <a:r>
              <a:rPr lang="en-US" altLang="zh-CN" sz="2000" dirty="0" smtClean="0">
                <a:solidFill>
                  <a:srgbClr val="FF0000"/>
                </a:solidFill>
                <a:latin typeface="Cambria" panose="02040503050406030204" pitchFamily="18" charset="0"/>
              </a:rPr>
              <a:t>User Experience;</a:t>
            </a:r>
          </a:p>
          <a:p>
            <a:r>
              <a:rPr lang="en-US" altLang="zh-CN" sz="2000" dirty="0" smtClean="0">
                <a:solidFill>
                  <a:srgbClr val="FF0000"/>
                </a:solidFill>
                <a:latin typeface="Cambria" panose="02040503050406030204" pitchFamily="18" charset="0"/>
              </a:rPr>
              <a:t>Human </a:t>
            </a:r>
            <a:r>
              <a:rPr lang="en-US" altLang="zh-CN" sz="2000" dirty="0">
                <a:solidFill>
                  <a:srgbClr val="FF0000"/>
                </a:solidFill>
                <a:latin typeface="Cambria" panose="02040503050406030204" pitchFamily="18" charset="0"/>
              </a:rPr>
              <a:t>C</a:t>
            </a:r>
            <a:r>
              <a:rPr lang="en-US" altLang="zh-CN" sz="2000" dirty="0" smtClean="0">
                <a:solidFill>
                  <a:srgbClr val="FF0000"/>
                </a:solidFill>
                <a:latin typeface="Cambria" panose="02040503050406030204" pitchFamily="18" charset="0"/>
              </a:rPr>
              <a:t>omputer Interaction;</a:t>
            </a:r>
          </a:p>
        </p:txBody>
      </p:sp>
      <p:sp>
        <p:nvSpPr>
          <p:cNvPr id="10" name="矩形 9"/>
          <p:cNvSpPr/>
          <p:nvPr/>
        </p:nvSpPr>
        <p:spPr>
          <a:xfrm>
            <a:off x="304800" y="5486400"/>
            <a:ext cx="8382000" cy="400110"/>
          </a:xfrm>
          <a:prstGeom prst="rect">
            <a:avLst/>
          </a:prstGeom>
        </p:spPr>
        <p:txBody>
          <a:bodyPr wrap="square">
            <a:spAutoFit/>
          </a:bodyPr>
          <a:lstStyle/>
          <a:p>
            <a:r>
              <a:rPr lang="en-US" altLang="zh-CN" sz="2000" dirty="0" smtClean="0">
                <a:latin typeface="Cambria" panose="02040503050406030204" pitchFamily="18" charset="0"/>
              </a:rPr>
              <a:t>Requirements: English, 6 pages, Double Column, </a:t>
            </a:r>
            <a:r>
              <a:rPr lang="en-US" altLang="zh-CN" sz="2000" b="1" dirty="0" smtClean="0">
                <a:solidFill>
                  <a:srgbClr val="FF0000"/>
                </a:solidFill>
                <a:latin typeface="Cambria" panose="02040503050406030204" pitchFamily="18" charset="0"/>
              </a:rPr>
              <a:t>Original</a:t>
            </a:r>
            <a:r>
              <a:rPr lang="en-US" altLang="zh-CN" sz="2000" dirty="0" smtClean="0">
                <a:latin typeface="Cambria" panose="02040503050406030204" pitchFamily="18" charset="0"/>
              </a:rPr>
              <a:t>  </a:t>
            </a:r>
          </a:p>
        </p:txBody>
      </p:sp>
      <p:sp>
        <p:nvSpPr>
          <p:cNvPr id="11" name="矩形 10"/>
          <p:cNvSpPr/>
          <p:nvPr/>
        </p:nvSpPr>
        <p:spPr>
          <a:xfrm>
            <a:off x="304800" y="5943600"/>
            <a:ext cx="8382000" cy="400110"/>
          </a:xfrm>
          <a:prstGeom prst="rect">
            <a:avLst/>
          </a:prstGeom>
        </p:spPr>
        <p:txBody>
          <a:bodyPr wrap="square">
            <a:spAutoFit/>
          </a:bodyPr>
          <a:lstStyle/>
          <a:p>
            <a:r>
              <a:rPr lang="en-US" altLang="zh-CN" sz="2000" dirty="0" smtClean="0">
                <a:solidFill>
                  <a:srgbClr val="132584"/>
                </a:solidFill>
                <a:latin typeface="Cambria" panose="02040503050406030204" pitchFamily="18" charset="0"/>
              </a:rPr>
              <a:t>A free ticket to attend a conference in China/Foreign </a:t>
            </a:r>
            <a:r>
              <a:rPr lang="en-US" altLang="zh-CN" sz="2000" dirty="0">
                <a:solidFill>
                  <a:srgbClr val="132584"/>
                </a:solidFill>
                <a:latin typeface="Cambria" panose="02040503050406030204" pitchFamily="18" charset="0"/>
              </a:rPr>
              <a:t>C</a:t>
            </a:r>
            <a:r>
              <a:rPr lang="en-US" altLang="zh-CN" sz="2000" dirty="0" smtClean="0">
                <a:solidFill>
                  <a:srgbClr val="132584"/>
                </a:solidFill>
                <a:latin typeface="Cambria" panose="02040503050406030204" pitchFamily="18" charset="0"/>
              </a:rPr>
              <a:t>ountry.</a:t>
            </a:r>
          </a:p>
        </p:txBody>
      </p:sp>
      <p:pic>
        <p:nvPicPr>
          <p:cNvPr id="5" name="图片 4"/>
          <p:cNvPicPr>
            <a:picLocks noChangeAspect="1"/>
          </p:cNvPicPr>
          <p:nvPr/>
        </p:nvPicPr>
        <p:blipFill rotWithShape="1">
          <a:blip r:embed="rId3"/>
          <a:srcRect t="-1" r="-237" b="340"/>
          <a:stretch/>
        </p:blipFill>
        <p:spPr>
          <a:xfrm>
            <a:off x="320615" y="1721645"/>
            <a:ext cx="2701627" cy="3459956"/>
          </a:xfrm>
          <a:prstGeom prst="rect">
            <a:avLst/>
          </a:prstGeom>
        </p:spPr>
      </p:pic>
      <p:pic>
        <p:nvPicPr>
          <p:cNvPr id="6" name="图片 5"/>
          <p:cNvPicPr>
            <a:picLocks noChangeAspect="1"/>
          </p:cNvPicPr>
          <p:nvPr/>
        </p:nvPicPr>
        <p:blipFill>
          <a:blip r:embed="rId4"/>
          <a:stretch>
            <a:fillRect/>
          </a:stretch>
        </p:blipFill>
        <p:spPr>
          <a:xfrm>
            <a:off x="3180359" y="1631724"/>
            <a:ext cx="2759885" cy="3561687"/>
          </a:xfrm>
          <a:prstGeom prst="rect">
            <a:avLst/>
          </a:prstGeom>
        </p:spPr>
      </p:pic>
      <p:pic>
        <p:nvPicPr>
          <p:cNvPr id="7" name="图片 6"/>
          <p:cNvPicPr>
            <a:picLocks noChangeAspect="1"/>
          </p:cNvPicPr>
          <p:nvPr/>
        </p:nvPicPr>
        <p:blipFill>
          <a:blip r:embed="rId5"/>
          <a:stretch>
            <a:fillRect/>
          </a:stretch>
        </p:blipFill>
        <p:spPr>
          <a:xfrm>
            <a:off x="6248399" y="3886200"/>
            <a:ext cx="2596517" cy="1557399"/>
          </a:xfrm>
          <a:prstGeom prst="rect">
            <a:avLst/>
          </a:prstGeom>
        </p:spPr>
      </p:pic>
      <p:pic>
        <p:nvPicPr>
          <p:cNvPr id="3074" name="Picture 2" descr="HTC Vive Review: The Original Entry into Virtual Reality"/>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28916" y="2458495"/>
            <a:ext cx="1359937" cy="13599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5533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 calcmode="lin" valueType="num">
                                      <p:cBhvr additive="base">
                                        <p:cTn id="22" dur="500" fill="hold"/>
                                        <p:tgtEl>
                                          <p:spTgt spid="11"/>
                                        </p:tgtEl>
                                        <p:attrNameLst>
                                          <p:attrName>ppt_x</p:attrName>
                                        </p:attrNameLst>
                                      </p:cBhvr>
                                      <p:tavLst>
                                        <p:tav tm="0">
                                          <p:val>
                                            <p:strVal val="#ppt_x"/>
                                          </p:val>
                                        </p:tav>
                                        <p:tav tm="100000">
                                          <p:val>
                                            <p:strVal val="#ppt_x"/>
                                          </p:val>
                                        </p:tav>
                                      </p:tavLst>
                                    </p:anim>
                                    <p:anim calcmode="lin" valueType="num">
                                      <p:cBhvr additive="base">
                                        <p:cTn id="23"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074"/>
                                        </p:tgtEl>
                                        <p:attrNameLst>
                                          <p:attrName>style.visibility</p:attrName>
                                        </p:attrNameLst>
                                      </p:cBhvr>
                                      <p:to>
                                        <p:strVal val="visible"/>
                                      </p:to>
                                    </p:set>
                                    <p:animEffect transition="in" filter="fade">
                                      <p:cBhvr>
                                        <p:cTn id="28" dur="500"/>
                                        <p:tgtEl>
                                          <p:spTgt spid="3074"/>
                                        </p:tgtEl>
                                      </p:cBhvr>
                                    </p:animEffect>
                                  </p:childTnLst>
                                </p:cTn>
                              </p:par>
                              <p:par>
                                <p:cTn id="29" presetID="10" presetClass="entr" presetSubtype="0" fill="hold" nodeType="with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fade">
                                      <p:cBhvr>
                                        <p:cTn id="3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p:bldP spid="10" grpId="0"/>
      <p:bldP spid="1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16"/>
          <p:cNvSpPr>
            <a:spLocks noGrp="1" noChangeArrowheads="1"/>
          </p:cNvSpPr>
          <p:nvPr>
            <p:ph type="title"/>
          </p:nvPr>
        </p:nvSpPr>
        <p:spPr>
          <a:xfrm>
            <a:off x="1905000" y="152400"/>
            <a:ext cx="6705600" cy="838200"/>
          </a:xfrm>
        </p:spPr>
        <p:txBody>
          <a:bodyPr/>
          <a:lstStyle/>
          <a:p>
            <a:pPr eaLnBrk="1" hangingPunct="1"/>
            <a:r>
              <a:rPr lang="en-US" altLang="zh-CN" sz="4000" dirty="0" smtClean="0">
                <a:latin typeface="Cambria" panose="02040503050406030204" pitchFamily="18" charset="0"/>
              </a:rPr>
              <a:t>What is Testing</a:t>
            </a:r>
            <a:endParaRPr lang="zh-CN" altLang="zh-CN" dirty="0" smtClean="0">
              <a:latin typeface="Cambria" panose="02040503050406030204" pitchFamily="18" charset="0"/>
            </a:endParaRPr>
          </a:p>
        </p:txBody>
      </p:sp>
      <p:sp>
        <p:nvSpPr>
          <p:cNvPr id="5" name="矩形 4"/>
          <p:cNvSpPr/>
          <p:nvPr/>
        </p:nvSpPr>
        <p:spPr>
          <a:xfrm>
            <a:off x="685800" y="1371600"/>
            <a:ext cx="7543800" cy="1569660"/>
          </a:xfrm>
          <a:prstGeom prst="rect">
            <a:avLst/>
          </a:prstGeom>
        </p:spPr>
        <p:txBody>
          <a:bodyPr wrap="square">
            <a:spAutoFit/>
          </a:bodyPr>
          <a:lstStyle/>
          <a:p>
            <a:pPr marL="342900" indent="-342900">
              <a:buFont typeface="Wingdings" panose="05000000000000000000" pitchFamily="2" charset="2"/>
              <a:buChar char="n"/>
            </a:pPr>
            <a:r>
              <a:rPr lang="en-US" altLang="zh-CN" dirty="0" smtClean="0">
                <a:solidFill>
                  <a:srgbClr val="FF0000"/>
                </a:solidFill>
                <a:latin typeface="Cambria" panose="02040503050406030204" pitchFamily="18" charset="0"/>
              </a:rPr>
              <a:t>Software </a:t>
            </a:r>
            <a:r>
              <a:rPr lang="en-US" altLang="zh-CN" dirty="0">
                <a:solidFill>
                  <a:srgbClr val="FF0000"/>
                </a:solidFill>
                <a:latin typeface="Cambria" panose="02040503050406030204" pitchFamily="18" charset="0"/>
              </a:rPr>
              <a:t>testing </a:t>
            </a:r>
            <a:r>
              <a:rPr lang="en-US" altLang="zh-CN" dirty="0">
                <a:solidFill>
                  <a:srgbClr val="132584"/>
                </a:solidFill>
                <a:latin typeface="Cambria" panose="02040503050406030204" pitchFamily="18" charset="0"/>
              </a:rPr>
              <a:t>is a process, or a series of processes, designed to make sure computer code does what it was designed to do and, conversely, that it does not do anything unintended.</a:t>
            </a:r>
            <a:endParaRPr lang="zh-CN" altLang="en-US" dirty="0">
              <a:solidFill>
                <a:srgbClr val="132584"/>
              </a:solidFill>
              <a:latin typeface="Cambria" panose="02040503050406030204" pitchFamily="18" charset="0"/>
            </a:endParaRPr>
          </a:p>
        </p:txBody>
      </p:sp>
      <p:sp>
        <p:nvSpPr>
          <p:cNvPr id="7" name="Ellipse 7"/>
          <p:cNvSpPr/>
          <p:nvPr/>
        </p:nvSpPr>
        <p:spPr>
          <a:xfrm>
            <a:off x="3163264" y="3429000"/>
            <a:ext cx="2211645" cy="2133809"/>
          </a:xfrm>
          <a:prstGeom prst="ellipse">
            <a:avLst/>
          </a:prstGeom>
          <a:solidFill>
            <a:srgbClr val="0099FF"/>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smtClean="0">
                <a:latin typeface="Candara" pitchFamily="34" charset="0"/>
              </a:rPr>
              <a:t>System</a:t>
            </a:r>
            <a:endParaRPr lang="fr-FR" sz="3200" b="1" dirty="0">
              <a:latin typeface="Candara" pitchFamily="34" charset="0"/>
            </a:endParaRPr>
          </a:p>
        </p:txBody>
      </p:sp>
      <p:sp>
        <p:nvSpPr>
          <p:cNvPr id="8" name="Flèche droite 8"/>
          <p:cNvSpPr/>
          <p:nvPr/>
        </p:nvSpPr>
        <p:spPr>
          <a:xfrm>
            <a:off x="5609296" y="4343400"/>
            <a:ext cx="2005577" cy="384765"/>
          </a:xfrm>
          <a:prstGeom prst="rightArrow">
            <a:avLst/>
          </a:prstGeom>
          <a:solidFill>
            <a:srgbClr val="0099FF"/>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Flèche droite 9"/>
          <p:cNvSpPr/>
          <p:nvPr/>
        </p:nvSpPr>
        <p:spPr>
          <a:xfrm>
            <a:off x="1219200" y="4339844"/>
            <a:ext cx="1830874" cy="384765"/>
          </a:xfrm>
          <a:prstGeom prst="rightArrow">
            <a:avLst/>
          </a:prstGeom>
          <a:solidFill>
            <a:srgbClr val="0099FF"/>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ZoneTexte 10"/>
          <p:cNvSpPr txBox="1"/>
          <p:nvPr/>
        </p:nvSpPr>
        <p:spPr>
          <a:xfrm>
            <a:off x="1524000" y="3726389"/>
            <a:ext cx="1620953" cy="584775"/>
          </a:xfrm>
          <a:prstGeom prst="rect">
            <a:avLst/>
          </a:prstGeom>
          <a:noFill/>
        </p:spPr>
        <p:txBody>
          <a:bodyPr wrap="square" rtlCol="0">
            <a:spAutoFit/>
          </a:bodyPr>
          <a:lstStyle/>
          <a:p>
            <a:r>
              <a:rPr lang="en-US" sz="3200" b="1" dirty="0" smtClean="0">
                <a:solidFill>
                  <a:schemeClr val="tx1">
                    <a:lumMod val="65000"/>
                    <a:lumOff val="35000"/>
                  </a:schemeClr>
                </a:solidFill>
                <a:latin typeface="Candara" panose="020E0502030303020204" pitchFamily="34" charset="0"/>
                <a:cs typeface="Arial" panose="020B0604020202020204" pitchFamily="34" charset="0"/>
              </a:rPr>
              <a:t>Input</a:t>
            </a:r>
            <a:endParaRPr lang="fr-FR" sz="3200" b="1" dirty="0">
              <a:solidFill>
                <a:schemeClr val="tx1">
                  <a:lumMod val="65000"/>
                  <a:lumOff val="35000"/>
                </a:schemeClr>
              </a:solidFill>
              <a:latin typeface="Candara" panose="020E0502030303020204" pitchFamily="34" charset="0"/>
              <a:cs typeface="Arial" panose="020B0604020202020204" pitchFamily="34" charset="0"/>
            </a:endParaRPr>
          </a:p>
        </p:txBody>
      </p:sp>
      <p:sp>
        <p:nvSpPr>
          <p:cNvPr id="11" name="ZoneTexte 11"/>
          <p:cNvSpPr txBox="1"/>
          <p:nvPr/>
        </p:nvSpPr>
        <p:spPr>
          <a:xfrm>
            <a:off x="5791200" y="3758625"/>
            <a:ext cx="2052273" cy="584775"/>
          </a:xfrm>
          <a:prstGeom prst="rect">
            <a:avLst/>
          </a:prstGeom>
          <a:noFill/>
        </p:spPr>
        <p:txBody>
          <a:bodyPr wrap="square" rtlCol="0">
            <a:spAutoFit/>
          </a:bodyPr>
          <a:lstStyle/>
          <a:p>
            <a:r>
              <a:rPr lang="en-US" sz="3200" b="1" dirty="0" smtClean="0">
                <a:solidFill>
                  <a:schemeClr val="tx1">
                    <a:lumMod val="65000"/>
                    <a:lumOff val="35000"/>
                  </a:schemeClr>
                </a:solidFill>
                <a:latin typeface="Candara" panose="020E0502030303020204" pitchFamily="34" charset="0"/>
                <a:cs typeface="Arial" panose="020B0604020202020204" pitchFamily="34" charset="0"/>
              </a:rPr>
              <a:t>Output</a:t>
            </a:r>
            <a:endParaRPr lang="fr-FR" sz="3200" b="1" dirty="0">
              <a:solidFill>
                <a:schemeClr val="tx1">
                  <a:lumMod val="65000"/>
                  <a:lumOff val="35000"/>
                </a:schemeClr>
              </a:solidFill>
              <a:latin typeface="Candara" panose="020E0502030303020204" pitchFamily="34" charset="0"/>
              <a:cs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dissolv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checkerboard(across)">
                                      <p:cBhvr>
                                        <p:cTn id="17" dur="1000"/>
                                        <p:tgtEl>
                                          <p:spTgt spid="9"/>
                                        </p:tgtEl>
                                      </p:cBhvr>
                                    </p:animEffect>
                                  </p:childTnLst>
                                </p:cTn>
                              </p:par>
                              <p:par>
                                <p:cTn id="18" presetID="5" presetClass="entr" presetSubtype="10" fill="hold" grpId="0" nodeType="with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checkerboard(across)">
                                      <p:cBhvr>
                                        <p:cTn id="20" dur="500"/>
                                        <p:tgtEl>
                                          <p:spTgt spid="10"/>
                                        </p:tgtEl>
                                      </p:cBhvr>
                                    </p:animEffect>
                                  </p:childTnLst>
                                </p:cTn>
                              </p:par>
                            </p:childTnLst>
                          </p:cTn>
                        </p:par>
                        <p:par>
                          <p:cTn id="21" fill="hold">
                            <p:stCondLst>
                              <p:cond delay="1000"/>
                            </p:stCondLst>
                            <p:childTnLst>
                              <p:par>
                                <p:cTn id="22" presetID="5" presetClass="entr" presetSubtype="10" fill="hold" grpId="0" nodeType="after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checkerboard(across)">
                                      <p:cBhvr>
                                        <p:cTn id="24" dur="1000"/>
                                        <p:tgtEl>
                                          <p:spTgt spid="8"/>
                                        </p:tgtEl>
                                      </p:cBhvr>
                                    </p:animEffect>
                                  </p:childTnLst>
                                </p:cTn>
                              </p:par>
                              <p:par>
                                <p:cTn id="25" presetID="5" presetClass="entr" presetSubtype="1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checkerboard(across)">
                                      <p:cBhvr>
                                        <p:cTn id="2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p:bldP spid="1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Freeform 3"/>
          <p:cNvSpPr>
            <a:spLocks/>
          </p:cNvSpPr>
          <p:nvPr/>
        </p:nvSpPr>
        <p:spPr bwMode="auto">
          <a:xfrm>
            <a:off x="1981200" y="1657350"/>
            <a:ext cx="1524000" cy="319087"/>
          </a:xfrm>
          <a:custGeom>
            <a:avLst/>
            <a:gdLst>
              <a:gd name="T0" fmla="*/ 0 w 864"/>
              <a:gd name="T1" fmla="*/ 240 h 240"/>
              <a:gd name="T2" fmla="*/ 240 w 864"/>
              <a:gd name="T3" fmla="*/ 96 h 240"/>
              <a:gd name="T4" fmla="*/ 864 w 864"/>
              <a:gd name="T5" fmla="*/ 0 h 240"/>
            </a:gdLst>
            <a:ahLst/>
            <a:cxnLst>
              <a:cxn ang="0">
                <a:pos x="T0" y="T1"/>
              </a:cxn>
              <a:cxn ang="0">
                <a:pos x="T2" y="T3"/>
              </a:cxn>
              <a:cxn ang="0">
                <a:pos x="T4" y="T5"/>
              </a:cxn>
            </a:cxnLst>
            <a:rect l="0" t="0" r="r" b="b"/>
            <a:pathLst>
              <a:path w="864" h="240">
                <a:moveTo>
                  <a:pt x="0" y="240"/>
                </a:moveTo>
                <a:cubicBezTo>
                  <a:pt x="48" y="188"/>
                  <a:pt x="96" y="136"/>
                  <a:pt x="240" y="96"/>
                </a:cubicBezTo>
                <a:cubicBezTo>
                  <a:pt x="384" y="56"/>
                  <a:pt x="624" y="28"/>
                  <a:pt x="864" y="0"/>
                </a:cubicBezTo>
              </a:path>
            </a:pathLst>
          </a:custGeom>
          <a:noFill/>
          <a:ln w="38100">
            <a:solidFill>
              <a:schemeClr val="hlink"/>
            </a:solidFill>
            <a:round/>
            <a:headEnd/>
            <a:tailEnd type="arrow"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39" name="Freeform 4"/>
          <p:cNvSpPr>
            <a:spLocks/>
          </p:cNvSpPr>
          <p:nvPr/>
        </p:nvSpPr>
        <p:spPr bwMode="auto">
          <a:xfrm>
            <a:off x="4953000" y="1657350"/>
            <a:ext cx="1143000" cy="266700"/>
          </a:xfrm>
          <a:custGeom>
            <a:avLst/>
            <a:gdLst>
              <a:gd name="T0" fmla="*/ 0 w 720"/>
              <a:gd name="T1" fmla="*/ 24 h 168"/>
              <a:gd name="T2" fmla="*/ 336 w 720"/>
              <a:gd name="T3" fmla="*/ 24 h 168"/>
              <a:gd name="T4" fmla="*/ 720 w 720"/>
              <a:gd name="T5" fmla="*/ 168 h 168"/>
            </a:gdLst>
            <a:ahLst/>
            <a:cxnLst>
              <a:cxn ang="0">
                <a:pos x="T0" y="T1"/>
              </a:cxn>
              <a:cxn ang="0">
                <a:pos x="T2" y="T3"/>
              </a:cxn>
              <a:cxn ang="0">
                <a:pos x="T4" y="T5"/>
              </a:cxn>
            </a:cxnLst>
            <a:rect l="0" t="0" r="r" b="b"/>
            <a:pathLst>
              <a:path w="720" h="168">
                <a:moveTo>
                  <a:pt x="0" y="24"/>
                </a:moveTo>
                <a:cubicBezTo>
                  <a:pt x="108" y="12"/>
                  <a:pt x="216" y="0"/>
                  <a:pt x="336" y="24"/>
                </a:cubicBezTo>
                <a:cubicBezTo>
                  <a:pt x="456" y="48"/>
                  <a:pt x="588" y="108"/>
                  <a:pt x="720" y="168"/>
                </a:cubicBezTo>
              </a:path>
            </a:pathLst>
          </a:custGeom>
          <a:noFill/>
          <a:ln w="38100">
            <a:solidFill>
              <a:schemeClr val="hlink"/>
            </a:solidFill>
            <a:round/>
            <a:headEnd/>
            <a:tailEnd type="arrow"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40" name="Freeform 5"/>
          <p:cNvSpPr>
            <a:spLocks/>
          </p:cNvSpPr>
          <p:nvPr/>
        </p:nvSpPr>
        <p:spPr bwMode="auto">
          <a:xfrm>
            <a:off x="6781800" y="3348037"/>
            <a:ext cx="355600" cy="685800"/>
          </a:xfrm>
          <a:custGeom>
            <a:avLst/>
            <a:gdLst>
              <a:gd name="T0" fmla="*/ 192 w 224"/>
              <a:gd name="T1" fmla="*/ 0 h 432"/>
              <a:gd name="T2" fmla="*/ 192 w 224"/>
              <a:gd name="T3" fmla="*/ 240 h 432"/>
              <a:gd name="T4" fmla="*/ 0 w 224"/>
              <a:gd name="T5" fmla="*/ 432 h 432"/>
            </a:gdLst>
            <a:ahLst/>
            <a:cxnLst>
              <a:cxn ang="0">
                <a:pos x="T0" y="T1"/>
              </a:cxn>
              <a:cxn ang="0">
                <a:pos x="T2" y="T3"/>
              </a:cxn>
              <a:cxn ang="0">
                <a:pos x="T4" y="T5"/>
              </a:cxn>
            </a:cxnLst>
            <a:rect l="0" t="0" r="r" b="b"/>
            <a:pathLst>
              <a:path w="224" h="432">
                <a:moveTo>
                  <a:pt x="192" y="0"/>
                </a:moveTo>
                <a:cubicBezTo>
                  <a:pt x="208" y="84"/>
                  <a:pt x="224" y="168"/>
                  <a:pt x="192" y="240"/>
                </a:cubicBezTo>
                <a:cubicBezTo>
                  <a:pt x="160" y="312"/>
                  <a:pt x="80" y="372"/>
                  <a:pt x="0" y="432"/>
                </a:cubicBezTo>
              </a:path>
            </a:pathLst>
          </a:custGeom>
          <a:noFill/>
          <a:ln w="38100">
            <a:solidFill>
              <a:schemeClr val="hlink"/>
            </a:solidFill>
            <a:round/>
            <a:headEnd/>
            <a:tailEnd type="arrow"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41" name="Freeform 6"/>
          <p:cNvSpPr>
            <a:spLocks/>
          </p:cNvSpPr>
          <p:nvPr/>
        </p:nvSpPr>
        <p:spPr bwMode="auto">
          <a:xfrm>
            <a:off x="5334000" y="3805237"/>
            <a:ext cx="762000" cy="533400"/>
          </a:xfrm>
          <a:custGeom>
            <a:avLst/>
            <a:gdLst>
              <a:gd name="T0" fmla="*/ 480 w 480"/>
              <a:gd name="T1" fmla="*/ 336 h 336"/>
              <a:gd name="T2" fmla="*/ 384 w 480"/>
              <a:gd name="T3" fmla="*/ 144 h 336"/>
              <a:gd name="T4" fmla="*/ 0 w 480"/>
              <a:gd name="T5" fmla="*/ 0 h 336"/>
            </a:gdLst>
            <a:ahLst/>
            <a:cxnLst>
              <a:cxn ang="0">
                <a:pos x="T0" y="T1"/>
              </a:cxn>
              <a:cxn ang="0">
                <a:pos x="T2" y="T3"/>
              </a:cxn>
              <a:cxn ang="0">
                <a:pos x="T4" y="T5"/>
              </a:cxn>
            </a:cxnLst>
            <a:rect l="0" t="0" r="r" b="b"/>
            <a:pathLst>
              <a:path w="480" h="336">
                <a:moveTo>
                  <a:pt x="480" y="336"/>
                </a:moveTo>
                <a:cubicBezTo>
                  <a:pt x="472" y="268"/>
                  <a:pt x="464" y="200"/>
                  <a:pt x="384" y="144"/>
                </a:cubicBezTo>
                <a:cubicBezTo>
                  <a:pt x="304" y="88"/>
                  <a:pt x="152" y="44"/>
                  <a:pt x="0" y="0"/>
                </a:cubicBezTo>
              </a:path>
            </a:pathLst>
          </a:custGeom>
          <a:noFill/>
          <a:ln w="38100">
            <a:solidFill>
              <a:schemeClr val="hlink"/>
            </a:solidFill>
            <a:round/>
            <a:headEnd/>
            <a:tailEnd type="arrow"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42" name="Freeform 7"/>
          <p:cNvSpPr>
            <a:spLocks/>
          </p:cNvSpPr>
          <p:nvPr/>
        </p:nvSpPr>
        <p:spPr bwMode="auto">
          <a:xfrm>
            <a:off x="3733800" y="3195637"/>
            <a:ext cx="838200" cy="304800"/>
          </a:xfrm>
          <a:custGeom>
            <a:avLst/>
            <a:gdLst>
              <a:gd name="T0" fmla="*/ 528 w 528"/>
              <a:gd name="T1" fmla="*/ 192 h 192"/>
              <a:gd name="T2" fmla="*/ 288 w 528"/>
              <a:gd name="T3" fmla="*/ 48 h 192"/>
              <a:gd name="T4" fmla="*/ 0 w 528"/>
              <a:gd name="T5" fmla="*/ 0 h 192"/>
            </a:gdLst>
            <a:ahLst/>
            <a:cxnLst>
              <a:cxn ang="0">
                <a:pos x="T0" y="T1"/>
              </a:cxn>
              <a:cxn ang="0">
                <a:pos x="T2" y="T3"/>
              </a:cxn>
              <a:cxn ang="0">
                <a:pos x="T4" y="T5"/>
              </a:cxn>
            </a:cxnLst>
            <a:rect l="0" t="0" r="r" b="b"/>
            <a:pathLst>
              <a:path w="528" h="192">
                <a:moveTo>
                  <a:pt x="528" y="192"/>
                </a:moveTo>
                <a:cubicBezTo>
                  <a:pt x="452" y="136"/>
                  <a:pt x="376" y="80"/>
                  <a:pt x="288" y="48"/>
                </a:cubicBezTo>
                <a:cubicBezTo>
                  <a:pt x="200" y="16"/>
                  <a:pt x="100" y="8"/>
                  <a:pt x="0" y="0"/>
                </a:cubicBezTo>
              </a:path>
            </a:pathLst>
          </a:custGeom>
          <a:noFill/>
          <a:ln w="38100">
            <a:solidFill>
              <a:schemeClr val="hlink"/>
            </a:solidFill>
            <a:round/>
            <a:headEnd/>
            <a:tailEnd type="arrow"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43" name="Freeform 8"/>
          <p:cNvSpPr>
            <a:spLocks/>
          </p:cNvSpPr>
          <p:nvPr/>
        </p:nvSpPr>
        <p:spPr bwMode="auto">
          <a:xfrm>
            <a:off x="1981200" y="2814637"/>
            <a:ext cx="609600" cy="152400"/>
          </a:xfrm>
          <a:custGeom>
            <a:avLst/>
            <a:gdLst>
              <a:gd name="T0" fmla="*/ 384 w 384"/>
              <a:gd name="T1" fmla="*/ 96 h 96"/>
              <a:gd name="T2" fmla="*/ 240 w 384"/>
              <a:gd name="T3" fmla="*/ 48 h 96"/>
              <a:gd name="T4" fmla="*/ 0 w 384"/>
              <a:gd name="T5" fmla="*/ 0 h 96"/>
            </a:gdLst>
            <a:ahLst/>
            <a:cxnLst>
              <a:cxn ang="0">
                <a:pos x="T0" y="T1"/>
              </a:cxn>
              <a:cxn ang="0">
                <a:pos x="T2" y="T3"/>
              </a:cxn>
              <a:cxn ang="0">
                <a:pos x="T4" y="T5"/>
              </a:cxn>
            </a:cxnLst>
            <a:rect l="0" t="0" r="r" b="b"/>
            <a:pathLst>
              <a:path w="384" h="96">
                <a:moveTo>
                  <a:pt x="384" y="96"/>
                </a:moveTo>
                <a:cubicBezTo>
                  <a:pt x="344" y="80"/>
                  <a:pt x="304" y="64"/>
                  <a:pt x="240" y="48"/>
                </a:cubicBezTo>
                <a:cubicBezTo>
                  <a:pt x="176" y="32"/>
                  <a:pt x="88" y="16"/>
                  <a:pt x="0" y="0"/>
                </a:cubicBezTo>
              </a:path>
            </a:pathLst>
          </a:custGeom>
          <a:noFill/>
          <a:ln w="38100">
            <a:solidFill>
              <a:schemeClr val="hlink"/>
            </a:solidFill>
            <a:round/>
            <a:headEnd/>
            <a:tailEnd type="arrow"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44" name="Freeform 9"/>
          <p:cNvSpPr>
            <a:spLocks/>
          </p:cNvSpPr>
          <p:nvPr/>
        </p:nvSpPr>
        <p:spPr bwMode="auto">
          <a:xfrm>
            <a:off x="3581400" y="5100637"/>
            <a:ext cx="609600" cy="88900"/>
          </a:xfrm>
          <a:custGeom>
            <a:avLst/>
            <a:gdLst>
              <a:gd name="T0" fmla="*/ 384 w 384"/>
              <a:gd name="T1" fmla="*/ 48 h 56"/>
              <a:gd name="T2" fmla="*/ 240 w 384"/>
              <a:gd name="T3" fmla="*/ 48 h 56"/>
              <a:gd name="T4" fmla="*/ 0 w 384"/>
              <a:gd name="T5" fmla="*/ 0 h 56"/>
            </a:gdLst>
            <a:ahLst/>
            <a:cxnLst>
              <a:cxn ang="0">
                <a:pos x="T0" y="T1"/>
              </a:cxn>
              <a:cxn ang="0">
                <a:pos x="T2" y="T3"/>
              </a:cxn>
              <a:cxn ang="0">
                <a:pos x="T4" y="T5"/>
              </a:cxn>
            </a:cxnLst>
            <a:rect l="0" t="0" r="r" b="b"/>
            <a:pathLst>
              <a:path w="384" h="56">
                <a:moveTo>
                  <a:pt x="384" y="48"/>
                </a:moveTo>
                <a:cubicBezTo>
                  <a:pt x="344" y="52"/>
                  <a:pt x="304" y="56"/>
                  <a:pt x="240" y="48"/>
                </a:cubicBezTo>
                <a:cubicBezTo>
                  <a:pt x="176" y="40"/>
                  <a:pt x="88" y="20"/>
                  <a:pt x="0" y="0"/>
                </a:cubicBezTo>
              </a:path>
            </a:pathLst>
          </a:custGeom>
          <a:noFill/>
          <a:ln w="38100">
            <a:solidFill>
              <a:schemeClr val="hlink"/>
            </a:solidFill>
            <a:round/>
            <a:headEnd/>
            <a:tailEnd type="arrow"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45" name="Freeform 10"/>
          <p:cNvSpPr>
            <a:spLocks/>
          </p:cNvSpPr>
          <p:nvPr/>
        </p:nvSpPr>
        <p:spPr bwMode="auto">
          <a:xfrm>
            <a:off x="1981200" y="4186237"/>
            <a:ext cx="762000" cy="685800"/>
          </a:xfrm>
          <a:custGeom>
            <a:avLst/>
            <a:gdLst>
              <a:gd name="T0" fmla="*/ 480 w 480"/>
              <a:gd name="T1" fmla="*/ 432 h 432"/>
              <a:gd name="T2" fmla="*/ 192 w 480"/>
              <a:gd name="T3" fmla="*/ 240 h 432"/>
              <a:gd name="T4" fmla="*/ 0 w 480"/>
              <a:gd name="T5" fmla="*/ 0 h 432"/>
            </a:gdLst>
            <a:ahLst/>
            <a:cxnLst>
              <a:cxn ang="0">
                <a:pos x="T0" y="T1"/>
              </a:cxn>
              <a:cxn ang="0">
                <a:pos x="T2" y="T3"/>
              </a:cxn>
              <a:cxn ang="0">
                <a:pos x="T4" y="T5"/>
              </a:cxn>
            </a:cxnLst>
            <a:rect l="0" t="0" r="r" b="b"/>
            <a:pathLst>
              <a:path w="480" h="432">
                <a:moveTo>
                  <a:pt x="480" y="432"/>
                </a:moveTo>
                <a:cubicBezTo>
                  <a:pt x="376" y="372"/>
                  <a:pt x="272" y="312"/>
                  <a:pt x="192" y="240"/>
                </a:cubicBezTo>
                <a:cubicBezTo>
                  <a:pt x="112" y="168"/>
                  <a:pt x="56" y="84"/>
                  <a:pt x="0" y="0"/>
                </a:cubicBezTo>
              </a:path>
            </a:pathLst>
          </a:custGeom>
          <a:noFill/>
          <a:ln w="38100">
            <a:solidFill>
              <a:schemeClr val="hlink"/>
            </a:solidFill>
            <a:round/>
            <a:headEnd/>
            <a:tailEnd type="arrow"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46" name="Freeform 11"/>
          <p:cNvSpPr>
            <a:spLocks/>
          </p:cNvSpPr>
          <p:nvPr/>
        </p:nvSpPr>
        <p:spPr bwMode="auto">
          <a:xfrm>
            <a:off x="1371600" y="3119437"/>
            <a:ext cx="228600" cy="609600"/>
          </a:xfrm>
          <a:custGeom>
            <a:avLst/>
            <a:gdLst>
              <a:gd name="T0" fmla="*/ 144 w 144"/>
              <a:gd name="T1" fmla="*/ 384 h 384"/>
              <a:gd name="T2" fmla="*/ 48 w 144"/>
              <a:gd name="T3" fmla="*/ 240 h 384"/>
              <a:gd name="T4" fmla="*/ 0 w 144"/>
              <a:gd name="T5" fmla="*/ 0 h 384"/>
            </a:gdLst>
            <a:ahLst/>
            <a:cxnLst>
              <a:cxn ang="0">
                <a:pos x="T0" y="T1"/>
              </a:cxn>
              <a:cxn ang="0">
                <a:pos x="T2" y="T3"/>
              </a:cxn>
              <a:cxn ang="0">
                <a:pos x="T4" y="T5"/>
              </a:cxn>
            </a:cxnLst>
            <a:rect l="0" t="0" r="r" b="b"/>
            <a:pathLst>
              <a:path w="144" h="384">
                <a:moveTo>
                  <a:pt x="144" y="384"/>
                </a:moveTo>
                <a:cubicBezTo>
                  <a:pt x="108" y="344"/>
                  <a:pt x="72" y="304"/>
                  <a:pt x="48" y="240"/>
                </a:cubicBezTo>
                <a:cubicBezTo>
                  <a:pt x="24" y="176"/>
                  <a:pt x="12" y="88"/>
                  <a:pt x="0" y="0"/>
                </a:cubicBezTo>
              </a:path>
            </a:pathLst>
          </a:custGeom>
          <a:noFill/>
          <a:ln w="38100">
            <a:solidFill>
              <a:schemeClr val="hlink"/>
            </a:solidFill>
            <a:round/>
            <a:headEnd/>
            <a:tailEnd type="arrow"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47" name="Freeform 12"/>
          <p:cNvSpPr>
            <a:spLocks/>
          </p:cNvSpPr>
          <p:nvPr/>
        </p:nvSpPr>
        <p:spPr bwMode="auto">
          <a:xfrm>
            <a:off x="5257800" y="5100637"/>
            <a:ext cx="762000" cy="177800"/>
          </a:xfrm>
          <a:custGeom>
            <a:avLst/>
            <a:gdLst>
              <a:gd name="T0" fmla="*/ 480 w 480"/>
              <a:gd name="T1" fmla="*/ 0 h 112"/>
              <a:gd name="T2" fmla="*/ 288 w 480"/>
              <a:gd name="T3" fmla="*/ 96 h 112"/>
              <a:gd name="T4" fmla="*/ 0 w 480"/>
              <a:gd name="T5" fmla="*/ 96 h 112"/>
            </a:gdLst>
            <a:ahLst/>
            <a:cxnLst>
              <a:cxn ang="0">
                <a:pos x="T0" y="T1"/>
              </a:cxn>
              <a:cxn ang="0">
                <a:pos x="T2" y="T3"/>
              </a:cxn>
              <a:cxn ang="0">
                <a:pos x="T4" y="T5"/>
              </a:cxn>
            </a:cxnLst>
            <a:rect l="0" t="0" r="r" b="b"/>
            <a:pathLst>
              <a:path w="480" h="112">
                <a:moveTo>
                  <a:pt x="480" y="0"/>
                </a:moveTo>
                <a:cubicBezTo>
                  <a:pt x="424" y="40"/>
                  <a:pt x="368" y="80"/>
                  <a:pt x="288" y="96"/>
                </a:cubicBezTo>
                <a:cubicBezTo>
                  <a:pt x="208" y="112"/>
                  <a:pt x="104" y="104"/>
                  <a:pt x="0" y="96"/>
                </a:cubicBezTo>
              </a:path>
            </a:pathLst>
          </a:custGeom>
          <a:noFill/>
          <a:ln w="38100">
            <a:solidFill>
              <a:schemeClr val="hlink"/>
            </a:solidFill>
            <a:round/>
            <a:headEnd/>
            <a:tailEnd type="arrow"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grpSp>
        <p:nvGrpSpPr>
          <p:cNvPr id="48" name="Group 13"/>
          <p:cNvGrpSpPr>
            <a:grpSpLocks/>
          </p:cNvGrpSpPr>
          <p:nvPr/>
        </p:nvGrpSpPr>
        <p:grpSpPr bwMode="auto">
          <a:xfrm>
            <a:off x="838200" y="1143000"/>
            <a:ext cx="7162800" cy="4814888"/>
            <a:chOff x="528" y="1059"/>
            <a:chExt cx="4512" cy="3033"/>
          </a:xfrm>
        </p:grpSpPr>
        <p:grpSp>
          <p:nvGrpSpPr>
            <p:cNvPr id="49" name="Group 14"/>
            <p:cNvGrpSpPr>
              <a:grpSpLocks/>
            </p:cNvGrpSpPr>
            <p:nvPr/>
          </p:nvGrpSpPr>
          <p:grpSpPr bwMode="auto">
            <a:xfrm>
              <a:off x="2304" y="1059"/>
              <a:ext cx="1008" cy="1075"/>
              <a:chOff x="2016" y="480"/>
              <a:chExt cx="1277" cy="1391"/>
            </a:xfrm>
          </p:grpSpPr>
          <p:graphicFrame>
            <p:nvGraphicFramePr>
              <p:cNvPr id="99" name="Object 15"/>
              <p:cNvGraphicFramePr>
                <a:graphicFrameLocks noChangeAspect="1"/>
              </p:cNvGraphicFramePr>
              <p:nvPr/>
            </p:nvGraphicFramePr>
            <p:xfrm>
              <a:off x="2016" y="480"/>
              <a:ext cx="912" cy="860"/>
            </p:xfrm>
            <a:graphic>
              <a:graphicData uri="http://schemas.openxmlformats.org/presentationml/2006/ole">
                <mc:AlternateContent xmlns:mc="http://schemas.openxmlformats.org/markup-compatibility/2006">
                  <mc:Choice xmlns:v="urn:schemas-microsoft-com:vml" Requires="v">
                    <p:oleObj spid="_x0000_s1080" name="Clip" r:id="rId4" imgW="2286720" imgH="2155680" progId="MS_ClipArt_Gallery.5">
                      <p:embed/>
                    </p:oleObj>
                  </mc:Choice>
                  <mc:Fallback>
                    <p:oleObj name="Clip" r:id="rId4" imgW="2286720" imgH="2155680" progId="MS_ClipArt_Gallery.5">
                      <p:embed/>
                      <p:pic>
                        <p:nvPicPr>
                          <p:cNvPr id="1527823" name="Object 1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16" y="480"/>
                            <a:ext cx="912" cy="8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0" name="Text Box 16"/>
              <p:cNvSpPr txBox="1">
                <a:spLocks noChangeArrowheads="1"/>
              </p:cNvSpPr>
              <p:nvPr/>
            </p:nvSpPr>
            <p:spPr bwMode="auto">
              <a:xfrm>
                <a:off x="2064" y="1344"/>
                <a:ext cx="1229" cy="5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kumimoji="1" lang="en-US" altLang="zh-CN" sz="1800" b="1" dirty="0">
                    <a:latin typeface="Times New Roman" panose="02020603050405020304" pitchFamily="18" charset="0"/>
                  </a:rPr>
                  <a:t>Execution of cases</a:t>
                </a:r>
              </a:p>
            </p:txBody>
          </p:sp>
        </p:grpSp>
        <p:grpSp>
          <p:nvGrpSpPr>
            <p:cNvPr id="50" name="Group 17"/>
            <p:cNvGrpSpPr>
              <a:grpSpLocks/>
            </p:cNvGrpSpPr>
            <p:nvPr/>
          </p:nvGrpSpPr>
          <p:grpSpPr bwMode="auto">
            <a:xfrm>
              <a:off x="528" y="1392"/>
              <a:ext cx="720" cy="873"/>
              <a:chOff x="480" y="1296"/>
              <a:chExt cx="912" cy="1200"/>
            </a:xfrm>
          </p:grpSpPr>
          <p:sp>
            <p:nvSpPr>
              <p:cNvPr id="95" name="Rectangle 18"/>
              <p:cNvSpPr>
                <a:spLocks noChangeArrowheads="1"/>
              </p:cNvSpPr>
              <p:nvPr/>
            </p:nvSpPr>
            <p:spPr bwMode="auto">
              <a:xfrm>
                <a:off x="480" y="1296"/>
                <a:ext cx="768" cy="1104"/>
              </a:xfrm>
              <a:prstGeom prst="rect">
                <a:avLst/>
              </a:prstGeom>
              <a:solidFill>
                <a:schemeClr val="folHlink"/>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en-US" sz="1800" b="1">
                  <a:latin typeface="Times New Roman" panose="02020603050405020304" pitchFamily="18" charset="0"/>
                </a:endParaRPr>
              </a:p>
            </p:txBody>
          </p:sp>
          <p:sp>
            <p:nvSpPr>
              <p:cNvPr id="96" name="Rectangle 19"/>
              <p:cNvSpPr>
                <a:spLocks noChangeArrowheads="1"/>
              </p:cNvSpPr>
              <p:nvPr/>
            </p:nvSpPr>
            <p:spPr bwMode="auto">
              <a:xfrm>
                <a:off x="525" y="1344"/>
                <a:ext cx="768" cy="1104"/>
              </a:xfrm>
              <a:prstGeom prst="rect">
                <a:avLst/>
              </a:prstGeom>
              <a:solidFill>
                <a:schemeClr val="folHlink"/>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en-US" sz="1800" b="1">
                  <a:latin typeface="Times New Roman" panose="02020603050405020304" pitchFamily="18" charset="0"/>
                </a:endParaRPr>
              </a:p>
            </p:txBody>
          </p:sp>
          <p:sp>
            <p:nvSpPr>
              <p:cNvPr id="97" name="Text Box 20"/>
              <p:cNvSpPr txBox="1">
                <a:spLocks noChangeArrowheads="1"/>
              </p:cNvSpPr>
              <p:nvPr/>
            </p:nvSpPr>
            <p:spPr bwMode="auto">
              <a:xfrm>
                <a:off x="624" y="1440"/>
                <a:ext cx="768" cy="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endParaRPr kumimoji="1" lang="zh-CN" altLang="en-US" sz="1800" b="1">
                  <a:latin typeface="Times New Roman" panose="02020603050405020304" pitchFamily="18" charset="0"/>
                </a:endParaRPr>
              </a:p>
            </p:txBody>
          </p:sp>
          <p:sp>
            <p:nvSpPr>
              <p:cNvPr id="98" name="Rectangle 21"/>
              <p:cNvSpPr>
                <a:spLocks noChangeArrowheads="1"/>
              </p:cNvSpPr>
              <p:nvPr/>
            </p:nvSpPr>
            <p:spPr bwMode="auto">
              <a:xfrm>
                <a:off x="576" y="1392"/>
                <a:ext cx="768" cy="1104"/>
              </a:xfrm>
              <a:prstGeom prst="rect">
                <a:avLst/>
              </a:prstGeom>
              <a:solidFill>
                <a:schemeClr val="bg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800" b="1">
                    <a:latin typeface="Times New Roman" panose="02020603050405020304" pitchFamily="18" charset="0"/>
                  </a:rPr>
                  <a:t>Test</a:t>
                </a:r>
              </a:p>
              <a:p>
                <a:pPr algn="ctr"/>
                <a:r>
                  <a:rPr kumimoji="1" lang="en-US" altLang="zh-CN" sz="1800" b="1">
                    <a:latin typeface="Times New Roman" panose="02020603050405020304" pitchFamily="18" charset="0"/>
                  </a:rPr>
                  <a:t>cases</a:t>
                </a:r>
              </a:p>
            </p:txBody>
          </p:sp>
        </p:grpSp>
        <p:grpSp>
          <p:nvGrpSpPr>
            <p:cNvPr id="51" name="Group 22"/>
            <p:cNvGrpSpPr>
              <a:grpSpLocks/>
            </p:cNvGrpSpPr>
            <p:nvPr/>
          </p:nvGrpSpPr>
          <p:grpSpPr bwMode="auto">
            <a:xfrm>
              <a:off x="3984" y="1248"/>
              <a:ext cx="1056" cy="1250"/>
              <a:chOff x="3648" y="1104"/>
              <a:chExt cx="1296" cy="1591"/>
            </a:xfrm>
          </p:grpSpPr>
          <p:grpSp>
            <p:nvGrpSpPr>
              <p:cNvPr id="59" name="Group 23"/>
              <p:cNvGrpSpPr>
                <a:grpSpLocks/>
              </p:cNvGrpSpPr>
              <p:nvPr/>
            </p:nvGrpSpPr>
            <p:grpSpPr bwMode="auto">
              <a:xfrm>
                <a:off x="4224" y="1104"/>
                <a:ext cx="720" cy="960"/>
                <a:chOff x="3648" y="1392"/>
                <a:chExt cx="720" cy="960"/>
              </a:xfrm>
            </p:grpSpPr>
            <p:sp>
              <p:nvSpPr>
                <p:cNvPr id="92" name="Rectangle 24"/>
                <p:cNvSpPr>
                  <a:spLocks noChangeArrowheads="1"/>
                </p:cNvSpPr>
                <p:nvPr/>
              </p:nvSpPr>
              <p:spPr bwMode="auto">
                <a:xfrm>
                  <a:off x="3648" y="1392"/>
                  <a:ext cx="720" cy="960"/>
                </a:xfrm>
                <a:prstGeom prst="rect">
                  <a:avLst/>
                </a:prstGeom>
                <a:solidFill>
                  <a:schemeClr val="bg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en-US" sz="1800" b="1">
                    <a:latin typeface="Times New Roman" panose="02020603050405020304" pitchFamily="18" charset="0"/>
                  </a:endParaRPr>
                </a:p>
              </p:txBody>
            </p:sp>
            <p:sp>
              <p:nvSpPr>
                <p:cNvPr id="93" name="Line 25"/>
                <p:cNvSpPr>
                  <a:spLocks noChangeShapeType="1"/>
                </p:cNvSpPr>
                <p:nvPr/>
              </p:nvSpPr>
              <p:spPr bwMode="auto">
                <a:xfrm>
                  <a:off x="3717" y="1416"/>
                  <a:ext cx="0" cy="929"/>
                </a:xfrm>
                <a:prstGeom prst="line">
                  <a:avLst/>
                </a:prstGeom>
                <a:noFill/>
                <a:ln w="50800"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94" name="Line 26"/>
                <p:cNvSpPr>
                  <a:spLocks noChangeShapeType="1"/>
                </p:cNvSpPr>
                <p:nvPr/>
              </p:nvSpPr>
              <p:spPr bwMode="auto">
                <a:xfrm>
                  <a:off x="4293" y="1416"/>
                  <a:ext cx="0" cy="929"/>
                </a:xfrm>
                <a:prstGeom prst="line">
                  <a:avLst/>
                </a:prstGeom>
                <a:noFill/>
                <a:ln w="50800"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grpSp>
          <p:grpSp>
            <p:nvGrpSpPr>
              <p:cNvPr id="60" name="Group 27"/>
              <p:cNvGrpSpPr>
                <a:grpSpLocks/>
              </p:cNvGrpSpPr>
              <p:nvPr/>
            </p:nvGrpSpPr>
            <p:grpSpPr bwMode="auto">
              <a:xfrm>
                <a:off x="3936" y="1248"/>
                <a:ext cx="720" cy="960"/>
                <a:chOff x="3648" y="1392"/>
                <a:chExt cx="720" cy="960"/>
              </a:xfrm>
            </p:grpSpPr>
            <p:sp>
              <p:nvSpPr>
                <p:cNvPr id="89" name="Rectangle 28"/>
                <p:cNvSpPr>
                  <a:spLocks noChangeArrowheads="1"/>
                </p:cNvSpPr>
                <p:nvPr/>
              </p:nvSpPr>
              <p:spPr bwMode="auto">
                <a:xfrm>
                  <a:off x="3648" y="1392"/>
                  <a:ext cx="720" cy="960"/>
                </a:xfrm>
                <a:prstGeom prst="rect">
                  <a:avLst/>
                </a:prstGeom>
                <a:solidFill>
                  <a:schemeClr val="bg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en-US" sz="1800" b="1">
                    <a:latin typeface="Times New Roman" panose="02020603050405020304" pitchFamily="18" charset="0"/>
                  </a:endParaRPr>
                </a:p>
              </p:txBody>
            </p:sp>
            <p:sp>
              <p:nvSpPr>
                <p:cNvPr id="90" name="Line 29"/>
                <p:cNvSpPr>
                  <a:spLocks noChangeShapeType="1"/>
                </p:cNvSpPr>
                <p:nvPr/>
              </p:nvSpPr>
              <p:spPr bwMode="auto">
                <a:xfrm>
                  <a:off x="3717" y="1416"/>
                  <a:ext cx="0" cy="929"/>
                </a:xfrm>
                <a:prstGeom prst="line">
                  <a:avLst/>
                </a:prstGeom>
                <a:noFill/>
                <a:ln w="50800"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91" name="Line 30"/>
                <p:cNvSpPr>
                  <a:spLocks noChangeShapeType="1"/>
                </p:cNvSpPr>
                <p:nvPr/>
              </p:nvSpPr>
              <p:spPr bwMode="auto">
                <a:xfrm>
                  <a:off x="4293" y="1416"/>
                  <a:ext cx="0" cy="929"/>
                </a:xfrm>
                <a:prstGeom prst="line">
                  <a:avLst/>
                </a:prstGeom>
                <a:noFill/>
                <a:ln w="50800"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grpSp>
          <p:grpSp>
            <p:nvGrpSpPr>
              <p:cNvPr id="61" name="Group 31"/>
              <p:cNvGrpSpPr>
                <a:grpSpLocks/>
              </p:cNvGrpSpPr>
              <p:nvPr/>
            </p:nvGrpSpPr>
            <p:grpSpPr bwMode="auto">
              <a:xfrm>
                <a:off x="3648" y="1392"/>
                <a:ext cx="720" cy="960"/>
                <a:chOff x="3648" y="1392"/>
                <a:chExt cx="720" cy="960"/>
              </a:xfrm>
            </p:grpSpPr>
            <p:sp>
              <p:nvSpPr>
                <p:cNvPr id="86" name="Rectangle 32"/>
                <p:cNvSpPr>
                  <a:spLocks noChangeArrowheads="1"/>
                </p:cNvSpPr>
                <p:nvPr/>
              </p:nvSpPr>
              <p:spPr bwMode="auto">
                <a:xfrm>
                  <a:off x="3648" y="1392"/>
                  <a:ext cx="720" cy="960"/>
                </a:xfrm>
                <a:prstGeom prst="rect">
                  <a:avLst/>
                </a:prstGeom>
                <a:solidFill>
                  <a:schemeClr val="bg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en-US" sz="1800" b="1">
                    <a:latin typeface="Times New Roman" panose="02020603050405020304" pitchFamily="18" charset="0"/>
                  </a:endParaRPr>
                </a:p>
              </p:txBody>
            </p:sp>
            <p:sp>
              <p:nvSpPr>
                <p:cNvPr id="87" name="Line 33"/>
                <p:cNvSpPr>
                  <a:spLocks noChangeShapeType="1"/>
                </p:cNvSpPr>
                <p:nvPr/>
              </p:nvSpPr>
              <p:spPr bwMode="auto">
                <a:xfrm>
                  <a:off x="3717" y="1416"/>
                  <a:ext cx="0" cy="929"/>
                </a:xfrm>
                <a:prstGeom prst="line">
                  <a:avLst/>
                </a:prstGeom>
                <a:noFill/>
                <a:ln w="50800"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88" name="Line 34"/>
                <p:cNvSpPr>
                  <a:spLocks noChangeShapeType="1"/>
                </p:cNvSpPr>
                <p:nvPr/>
              </p:nvSpPr>
              <p:spPr bwMode="auto">
                <a:xfrm>
                  <a:off x="4293" y="1416"/>
                  <a:ext cx="0" cy="929"/>
                </a:xfrm>
                <a:prstGeom prst="line">
                  <a:avLst/>
                </a:prstGeom>
                <a:noFill/>
                <a:ln w="50800"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grpSp>
          <p:grpSp>
            <p:nvGrpSpPr>
              <p:cNvPr id="62" name="Group 35"/>
              <p:cNvGrpSpPr>
                <a:grpSpLocks/>
              </p:cNvGrpSpPr>
              <p:nvPr/>
            </p:nvGrpSpPr>
            <p:grpSpPr bwMode="auto">
              <a:xfrm>
                <a:off x="4368" y="1392"/>
                <a:ext cx="288" cy="816"/>
                <a:chOff x="4368" y="1392"/>
                <a:chExt cx="288" cy="816"/>
              </a:xfrm>
            </p:grpSpPr>
            <p:sp>
              <p:nvSpPr>
                <p:cNvPr id="84" name="AutoShape 36"/>
                <p:cNvSpPr>
                  <a:spLocks noChangeArrowheads="1"/>
                </p:cNvSpPr>
                <p:nvPr/>
              </p:nvSpPr>
              <p:spPr bwMode="auto">
                <a:xfrm>
                  <a:off x="4368" y="1392"/>
                  <a:ext cx="288" cy="816"/>
                </a:xfrm>
                <a:prstGeom prst="rtTriangle">
                  <a:avLst/>
                </a:prstGeom>
                <a:solidFill>
                  <a:schemeClr val="bg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85" name="Line 37"/>
                <p:cNvSpPr>
                  <a:spLocks noChangeShapeType="1"/>
                </p:cNvSpPr>
                <p:nvPr/>
              </p:nvSpPr>
              <p:spPr bwMode="auto">
                <a:xfrm>
                  <a:off x="4375" y="1586"/>
                  <a:ext cx="215" cy="621"/>
                </a:xfrm>
                <a:prstGeom prst="line">
                  <a:avLst/>
                </a:prstGeom>
                <a:noFill/>
                <a:ln w="50800"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grpSp>
          <p:grpSp>
            <p:nvGrpSpPr>
              <p:cNvPr id="63" name="Group 38"/>
              <p:cNvGrpSpPr>
                <a:grpSpLocks/>
              </p:cNvGrpSpPr>
              <p:nvPr/>
            </p:nvGrpSpPr>
            <p:grpSpPr bwMode="auto">
              <a:xfrm>
                <a:off x="4656" y="1248"/>
                <a:ext cx="288" cy="816"/>
                <a:chOff x="4368" y="1392"/>
                <a:chExt cx="288" cy="816"/>
              </a:xfrm>
            </p:grpSpPr>
            <p:sp>
              <p:nvSpPr>
                <p:cNvPr id="82" name="AutoShape 39"/>
                <p:cNvSpPr>
                  <a:spLocks noChangeArrowheads="1"/>
                </p:cNvSpPr>
                <p:nvPr/>
              </p:nvSpPr>
              <p:spPr bwMode="auto">
                <a:xfrm>
                  <a:off x="4368" y="1392"/>
                  <a:ext cx="288" cy="816"/>
                </a:xfrm>
                <a:prstGeom prst="rtTriangle">
                  <a:avLst/>
                </a:prstGeom>
                <a:solidFill>
                  <a:schemeClr val="bg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83" name="Line 40"/>
                <p:cNvSpPr>
                  <a:spLocks noChangeShapeType="1"/>
                </p:cNvSpPr>
                <p:nvPr/>
              </p:nvSpPr>
              <p:spPr bwMode="auto">
                <a:xfrm>
                  <a:off x="4375" y="1586"/>
                  <a:ext cx="215" cy="621"/>
                </a:xfrm>
                <a:prstGeom prst="line">
                  <a:avLst/>
                </a:prstGeom>
                <a:noFill/>
                <a:ln w="50800"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grpSp>
          <p:sp>
            <p:nvSpPr>
              <p:cNvPr id="64" name="Line 41"/>
              <p:cNvSpPr>
                <a:spLocks noChangeShapeType="1"/>
              </p:cNvSpPr>
              <p:nvPr/>
            </p:nvSpPr>
            <p:spPr bwMode="auto">
              <a:xfrm>
                <a:off x="3792" y="1536"/>
                <a:ext cx="43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65" name="Line 42"/>
              <p:cNvSpPr>
                <a:spLocks noChangeShapeType="1"/>
              </p:cNvSpPr>
              <p:nvPr/>
            </p:nvSpPr>
            <p:spPr bwMode="auto">
              <a:xfrm>
                <a:off x="3792" y="1584"/>
                <a:ext cx="43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66" name="Line 43"/>
              <p:cNvSpPr>
                <a:spLocks noChangeShapeType="1"/>
              </p:cNvSpPr>
              <p:nvPr/>
            </p:nvSpPr>
            <p:spPr bwMode="auto">
              <a:xfrm>
                <a:off x="3792" y="1632"/>
                <a:ext cx="28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67" name="Line 44"/>
              <p:cNvSpPr>
                <a:spLocks noChangeShapeType="1"/>
              </p:cNvSpPr>
              <p:nvPr/>
            </p:nvSpPr>
            <p:spPr bwMode="auto">
              <a:xfrm>
                <a:off x="3792" y="1680"/>
                <a:ext cx="33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68" name="Line 45"/>
              <p:cNvSpPr>
                <a:spLocks noChangeShapeType="1"/>
              </p:cNvSpPr>
              <p:nvPr/>
            </p:nvSpPr>
            <p:spPr bwMode="auto">
              <a:xfrm>
                <a:off x="3792" y="1728"/>
                <a:ext cx="43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69" name="Line 46"/>
              <p:cNvSpPr>
                <a:spLocks noChangeShapeType="1"/>
              </p:cNvSpPr>
              <p:nvPr/>
            </p:nvSpPr>
            <p:spPr bwMode="auto">
              <a:xfrm>
                <a:off x="3792" y="1776"/>
                <a:ext cx="43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70" name="Line 47"/>
              <p:cNvSpPr>
                <a:spLocks noChangeShapeType="1"/>
              </p:cNvSpPr>
              <p:nvPr/>
            </p:nvSpPr>
            <p:spPr bwMode="auto">
              <a:xfrm>
                <a:off x="3792" y="1824"/>
                <a:ext cx="43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71" name="Line 48"/>
              <p:cNvSpPr>
                <a:spLocks noChangeShapeType="1"/>
              </p:cNvSpPr>
              <p:nvPr/>
            </p:nvSpPr>
            <p:spPr bwMode="auto">
              <a:xfrm>
                <a:off x="3792" y="1872"/>
                <a:ext cx="43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72" name="Line 49"/>
              <p:cNvSpPr>
                <a:spLocks noChangeShapeType="1"/>
              </p:cNvSpPr>
              <p:nvPr/>
            </p:nvSpPr>
            <p:spPr bwMode="auto">
              <a:xfrm>
                <a:off x="3792" y="1920"/>
                <a:ext cx="33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73" name="Line 50"/>
              <p:cNvSpPr>
                <a:spLocks noChangeShapeType="1"/>
              </p:cNvSpPr>
              <p:nvPr/>
            </p:nvSpPr>
            <p:spPr bwMode="auto">
              <a:xfrm>
                <a:off x="3792" y="1968"/>
                <a:ext cx="33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74" name="Line 51"/>
              <p:cNvSpPr>
                <a:spLocks noChangeShapeType="1"/>
              </p:cNvSpPr>
              <p:nvPr/>
            </p:nvSpPr>
            <p:spPr bwMode="auto">
              <a:xfrm>
                <a:off x="4080" y="1344"/>
                <a:ext cx="43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75" name="Line 52"/>
              <p:cNvSpPr>
                <a:spLocks noChangeShapeType="1"/>
              </p:cNvSpPr>
              <p:nvPr/>
            </p:nvSpPr>
            <p:spPr bwMode="auto">
              <a:xfrm>
                <a:off x="4368" y="1392"/>
                <a:ext cx="14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76" name="Line 53"/>
              <p:cNvSpPr>
                <a:spLocks noChangeShapeType="1"/>
              </p:cNvSpPr>
              <p:nvPr/>
            </p:nvSpPr>
            <p:spPr bwMode="auto">
              <a:xfrm>
                <a:off x="4416" y="1440"/>
                <a:ext cx="4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77" name="Line 54"/>
              <p:cNvSpPr>
                <a:spLocks noChangeShapeType="1"/>
              </p:cNvSpPr>
              <p:nvPr/>
            </p:nvSpPr>
            <p:spPr bwMode="auto">
              <a:xfrm>
                <a:off x="4368" y="1200"/>
                <a:ext cx="43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78" name="Line 55"/>
              <p:cNvSpPr>
                <a:spLocks noChangeShapeType="1"/>
              </p:cNvSpPr>
              <p:nvPr/>
            </p:nvSpPr>
            <p:spPr bwMode="auto">
              <a:xfrm>
                <a:off x="4656" y="1248"/>
                <a:ext cx="14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79" name="Line 56"/>
              <p:cNvSpPr>
                <a:spLocks noChangeShapeType="1"/>
              </p:cNvSpPr>
              <p:nvPr/>
            </p:nvSpPr>
            <p:spPr bwMode="auto">
              <a:xfrm>
                <a:off x="4656" y="1296"/>
                <a:ext cx="14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80" name="Line 57"/>
              <p:cNvSpPr>
                <a:spLocks noChangeShapeType="1"/>
              </p:cNvSpPr>
              <p:nvPr/>
            </p:nvSpPr>
            <p:spPr bwMode="auto">
              <a:xfrm>
                <a:off x="4704" y="1392"/>
                <a:ext cx="4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81" name="Text Box 58"/>
              <p:cNvSpPr txBox="1">
                <a:spLocks noChangeArrowheads="1"/>
              </p:cNvSpPr>
              <p:nvPr/>
            </p:nvSpPr>
            <p:spPr bwMode="auto">
              <a:xfrm>
                <a:off x="3839" y="2399"/>
                <a:ext cx="914" cy="2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kumimoji="1" lang="en-US" altLang="zh-CN" sz="1800" b="1">
                    <a:latin typeface="Times New Roman" panose="02020603050405020304" pitchFamily="18" charset="0"/>
                  </a:rPr>
                  <a:t>Results</a:t>
                </a:r>
              </a:p>
            </p:txBody>
          </p:sp>
        </p:grpSp>
        <p:sp>
          <p:nvSpPr>
            <p:cNvPr id="52" name="Oval 59"/>
            <p:cNvSpPr>
              <a:spLocks noChangeArrowheads="1"/>
            </p:cNvSpPr>
            <p:nvPr/>
          </p:nvSpPr>
          <p:spPr bwMode="auto">
            <a:xfrm>
              <a:off x="3744" y="2937"/>
              <a:ext cx="1056" cy="816"/>
            </a:xfrm>
            <a:prstGeom prst="ellipse">
              <a:avLst/>
            </a:prstGeom>
            <a:solidFill>
              <a:srgbClr val="E0DAF2"/>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800" b="1">
                  <a:latin typeface="Times New Roman" panose="02020603050405020304" pitchFamily="18" charset="0"/>
                </a:rPr>
                <a:t>Evaluation</a:t>
              </a:r>
            </a:p>
          </p:txBody>
        </p:sp>
        <p:sp>
          <p:nvSpPr>
            <p:cNvPr id="53" name="Text Box 60"/>
            <p:cNvSpPr txBox="1">
              <a:spLocks noChangeArrowheads="1"/>
            </p:cNvSpPr>
            <p:nvPr/>
          </p:nvSpPr>
          <p:spPr bwMode="auto">
            <a:xfrm>
              <a:off x="1584" y="2121"/>
              <a:ext cx="816" cy="4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kumimoji="1" lang="en-US" altLang="zh-CN" sz="1800" b="1">
                  <a:latin typeface="Times New Roman" panose="02020603050405020304" pitchFamily="18" charset="0"/>
                </a:rPr>
                <a:t>Additional tests</a:t>
              </a:r>
            </a:p>
          </p:txBody>
        </p:sp>
        <p:sp>
          <p:nvSpPr>
            <p:cNvPr id="54" name="Text Box 61"/>
            <p:cNvSpPr txBox="1">
              <a:spLocks noChangeArrowheads="1"/>
            </p:cNvSpPr>
            <p:nvPr/>
          </p:nvSpPr>
          <p:spPr bwMode="auto">
            <a:xfrm>
              <a:off x="2592" y="2505"/>
              <a:ext cx="864" cy="4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kumimoji="1" lang="en-US" altLang="zh-CN" sz="1800" b="1">
                  <a:latin typeface="Times New Roman" panose="02020603050405020304" pitchFamily="18" charset="0"/>
                </a:rPr>
                <a:t>Suspected causes</a:t>
              </a:r>
            </a:p>
          </p:txBody>
        </p:sp>
        <p:sp>
          <p:nvSpPr>
            <p:cNvPr id="55" name="Text Box 62"/>
            <p:cNvSpPr txBox="1">
              <a:spLocks noChangeArrowheads="1"/>
            </p:cNvSpPr>
            <p:nvPr/>
          </p:nvSpPr>
          <p:spPr bwMode="auto">
            <a:xfrm>
              <a:off x="2592" y="3417"/>
              <a:ext cx="816" cy="4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kumimoji="1" lang="en-US" altLang="zh-CN" sz="1800" b="1">
                  <a:latin typeface="Times New Roman" panose="02020603050405020304" pitchFamily="18" charset="0"/>
                </a:rPr>
                <a:t>Identified causes</a:t>
              </a:r>
            </a:p>
          </p:txBody>
        </p:sp>
        <p:sp>
          <p:nvSpPr>
            <p:cNvPr id="56" name="Text Box 63"/>
            <p:cNvSpPr txBox="1">
              <a:spLocks noChangeArrowheads="1"/>
            </p:cNvSpPr>
            <p:nvPr/>
          </p:nvSpPr>
          <p:spPr bwMode="auto">
            <a:xfrm>
              <a:off x="1392" y="3369"/>
              <a:ext cx="864"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kumimoji="1" lang="en-US" altLang="zh-CN" sz="1800" b="1">
                  <a:latin typeface="Times New Roman" panose="02020603050405020304" pitchFamily="18" charset="0"/>
                </a:rPr>
                <a:t>Corrections</a:t>
              </a:r>
            </a:p>
          </p:txBody>
        </p:sp>
        <p:sp>
          <p:nvSpPr>
            <p:cNvPr id="57" name="Text Box 64"/>
            <p:cNvSpPr txBox="1">
              <a:spLocks noChangeArrowheads="1"/>
            </p:cNvSpPr>
            <p:nvPr/>
          </p:nvSpPr>
          <p:spPr bwMode="auto">
            <a:xfrm>
              <a:off x="624" y="2649"/>
              <a:ext cx="864" cy="4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kumimoji="1" lang="en-US" altLang="zh-CN" sz="1800" b="1">
                  <a:latin typeface="Times New Roman" panose="02020603050405020304" pitchFamily="18" charset="0"/>
                </a:rPr>
                <a:t>Regression tests</a:t>
              </a:r>
            </a:p>
          </p:txBody>
        </p:sp>
        <p:sp>
          <p:nvSpPr>
            <p:cNvPr id="58" name="Text Box 65"/>
            <p:cNvSpPr txBox="1">
              <a:spLocks noChangeArrowheads="1"/>
            </p:cNvSpPr>
            <p:nvPr/>
          </p:nvSpPr>
          <p:spPr bwMode="auto">
            <a:xfrm>
              <a:off x="1344" y="3840"/>
              <a:ext cx="3024"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kumimoji="1" lang="en-US" altLang="zh-CN" sz="2000" b="1" dirty="0">
                  <a:latin typeface="Times New Roman" panose="02020603050405020304" pitchFamily="18" charset="0"/>
                </a:rPr>
                <a:t>Debugging</a:t>
              </a:r>
            </a:p>
          </p:txBody>
        </p:sp>
      </p:grpSp>
      <p:sp>
        <p:nvSpPr>
          <p:cNvPr id="101" name="Rectangle 16"/>
          <p:cNvSpPr>
            <a:spLocks noGrp="1" noChangeArrowheads="1"/>
          </p:cNvSpPr>
          <p:nvPr>
            <p:ph type="title"/>
          </p:nvPr>
        </p:nvSpPr>
        <p:spPr>
          <a:xfrm>
            <a:off x="1905000" y="152400"/>
            <a:ext cx="6705600" cy="838200"/>
          </a:xfrm>
        </p:spPr>
        <p:txBody>
          <a:bodyPr/>
          <a:lstStyle/>
          <a:p>
            <a:pPr eaLnBrk="1" hangingPunct="1"/>
            <a:r>
              <a:rPr lang="en-US" altLang="zh-CN" sz="4000" dirty="0" smtClean="0">
                <a:latin typeface="Cambria" panose="02040503050406030204" pitchFamily="18" charset="0"/>
              </a:rPr>
              <a:t>Test Cycle</a:t>
            </a:r>
            <a:endParaRPr lang="zh-CN" altLang="zh-CN" dirty="0" smtClean="0">
              <a:latin typeface="Cambria" panose="02040503050406030204" pitchFamily="18" charset="0"/>
            </a:endParaRPr>
          </a:p>
        </p:txBody>
      </p:sp>
    </p:spTree>
    <p:extLst>
      <p:ext uri="{BB962C8B-B14F-4D97-AF65-F5344CB8AC3E}">
        <p14:creationId xmlns:p14="http://schemas.microsoft.com/office/powerpoint/2010/main" val="2607843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dissolve">
                                      <p:cBhvr>
                                        <p:cTn id="7" dur="500"/>
                                        <p:tgtEl>
                                          <p:spTgt spid="48"/>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3" fill="hold" nodeType="clickEffect">
                                  <p:stCondLst>
                                    <p:cond delay="0"/>
                                  </p:stCondLst>
                                  <p:childTnLst>
                                    <p:set>
                                      <p:cBhvr>
                                        <p:cTn id="11" dur="1" fill="hold">
                                          <p:stCondLst>
                                            <p:cond delay="0"/>
                                          </p:stCondLst>
                                        </p:cTn>
                                        <p:tgtEl>
                                          <p:spTgt spid="38"/>
                                        </p:tgtEl>
                                        <p:attrNameLst>
                                          <p:attrName>style.visibility</p:attrName>
                                        </p:attrNameLst>
                                      </p:cBhvr>
                                      <p:to>
                                        <p:strVal val="visible"/>
                                      </p:to>
                                    </p:set>
                                    <p:animEffect transition="in" filter="strips(upRight)">
                                      <p:cBhvr>
                                        <p:cTn id="12" dur="500"/>
                                        <p:tgtEl>
                                          <p:spTgt spid="38"/>
                                        </p:tgtEl>
                                      </p:cBhvr>
                                    </p:animEffect>
                                  </p:childTnLst>
                                </p:cTn>
                              </p:par>
                            </p:childTnLst>
                          </p:cTn>
                        </p:par>
                        <p:par>
                          <p:cTn id="13" fill="hold">
                            <p:stCondLst>
                              <p:cond delay="500"/>
                            </p:stCondLst>
                            <p:childTnLst>
                              <p:par>
                                <p:cTn id="14" presetID="18" presetClass="entr" presetSubtype="6" fill="hold" nodeType="afterEffect">
                                  <p:stCondLst>
                                    <p:cond delay="0"/>
                                  </p:stCondLst>
                                  <p:childTnLst>
                                    <p:set>
                                      <p:cBhvr>
                                        <p:cTn id="15" dur="1" fill="hold">
                                          <p:stCondLst>
                                            <p:cond delay="0"/>
                                          </p:stCondLst>
                                        </p:cTn>
                                        <p:tgtEl>
                                          <p:spTgt spid="39"/>
                                        </p:tgtEl>
                                        <p:attrNameLst>
                                          <p:attrName>style.visibility</p:attrName>
                                        </p:attrNameLst>
                                      </p:cBhvr>
                                      <p:to>
                                        <p:strVal val="visible"/>
                                      </p:to>
                                    </p:set>
                                    <p:animEffect transition="in" filter="strips(downRight)">
                                      <p:cBhvr>
                                        <p:cTn id="16" dur="500"/>
                                        <p:tgtEl>
                                          <p:spTgt spid="39"/>
                                        </p:tgtEl>
                                      </p:cBhvr>
                                    </p:animEffect>
                                  </p:childTnLst>
                                </p:cTn>
                              </p:par>
                            </p:childTnLst>
                          </p:cTn>
                        </p:par>
                        <p:par>
                          <p:cTn id="17" fill="hold">
                            <p:stCondLst>
                              <p:cond delay="1000"/>
                            </p:stCondLst>
                            <p:childTnLst>
                              <p:par>
                                <p:cTn id="18" presetID="18" presetClass="entr" presetSubtype="12" fill="hold" nodeType="afterEffect">
                                  <p:stCondLst>
                                    <p:cond delay="0"/>
                                  </p:stCondLst>
                                  <p:childTnLst>
                                    <p:set>
                                      <p:cBhvr>
                                        <p:cTn id="19" dur="1" fill="hold">
                                          <p:stCondLst>
                                            <p:cond delay="0"/>
                                          </p:stCondLst>
                                        </p:cTn>
                                        <p:tgtEl>
                                          <p:spTgt spid="40"/>
                                        </p:tgtEl>
                                        <p:attrNameLst>
                                          <p:attrName>style.visibility</p:attrName>
                                        </p:attrNameLst>
                                      </p:cBhvr>
                                      <p:to>
                                        <p:strVal val="visible"/>
                                      </p:to>
                                    </p:set>
                                    <p:animEffect transition="in" filter="strips(downLeft)">
                                      <p:cBhvr>
                                        <p:cTn id="20" dur="500"/>
                                        <p:tgtEl>
                                          <p:spTgt spid="40"/>
                                        </p:tgtEl>
                                      </p:cBhvr>
                                    </p:animEffect>
                                  </p:childTnLst>
                                </p:cTn>
                              </p:par>
                            </p:childTnLst>
                          </p:cTn>
                        </p:par>
                      </p:childTnLst>
                    </p:cTn>
                  </p:par>
                  <p:par>
                    <p:cTn id="21" fill="hold">
                      <p:stCondLst>
                        <p:cond delay="indefinite"/>
                      </p:stCondLst>
                      <p:childTnLst>
                        <p:par>
                          <p:cTn id="22" fill="hold">
                            <p:stCondLst>
                              <p:cond delay="0"/>
                            </p:stCondLst>
                            <p:childTnLst>
                              <p:par>
                                <p:cTn id="23" presetID="18" presetClass="entr" presetSubtype="9" fill="hold" nodeType="clickEffect">
                                  <p:stCondLst>
                                    <p:cond delay="0"/>
                                  </p:stCondLst>
                                  <p:childTnLst>
                                    <p:set>
                                      <p:cBhvr>
                                        <p:cTn id="24" dur="1" fill="hold">
                                          <p:stCondLst>
                                            <p:cond delay="0"/>
                                          </p:stCondLst>
                                        </p:cTn>
                                        <p:tgtEl>
                                          <p:spTgt spid="41"/>
                                        </p:tgtEl>
                                        <p:attrNameLst>
                                          <p:attrName>style.visibility</p:attrName>
                                        </p:attrNameLst>
                                      </p:cBhvr>
                                      <p:to>
                                        <p:strVal val="visible"/>
                                      </p:to>
                                    </p:set>
                                    <p:animEffect transition="in" filter="strips(upLeft)">
                                      <p:cBhvr>
                                        <p:cTn id="25" dur="500"/>
                                        <p:tgtEl>
                                          <p:spTgt spid="41"/>
                                        </p:tgtEl>
                                      </p:cBhvr>
                                    </p:animEffect>
                                  </p:childTnLst>
                                </p:cTn>
                              </p:par>
                            </p:childTnLst>
                          </p:cTn>
                        </p:par>
                        <p:par>
                          <p:cTn id="26" fill="hold">
                            <p:stCondLst>
                              <p:cond delay="500"/>
                            </p:stCondLst>
                            <p:childTnLst>
                              <p:par>
                                <p:cTn id="27" presetID="18" presetClass="entr" presetSubtype="9" fill="hold" nodeType="afterEffect">
                                  <p:stCondLst>
                                    <p:cond delay="0"/>
                                  </p:stCondLst>
                                  <p:childTnLst>
                                    <p:set>
                                      <p:cBhvr>
                                        <p:cTn id="28" dur="1" fill="hold">
                                          <p:stCondLst>
                                            <p:cond delay="0"/>
                                          </p:stCondLst>
                                        </p:cTn>
                                        <p:tgtEl>
                                          <p:spTgt spid="42"/>
                                        </p:tgtEl>
                                        <p:attrNameLst>
                                          <p:attrName>style.visibility</p:attrName>
                                        </p:attrNameLst>
                                      </p:cBhvr>
                                      <p:to>
                                        <p:strVal val="visible"/>
                                      </p:to>
                                    </p:set>
                                    <p:animEffect transition="in" filter="strips(upLeft)">
                                      <p:cBhvr>
                                        <p:cTn id="29" dur="500"/>
                                        <p:tgtEl>
                                          <p:spTgt spid="42"/>
                                        </p:tgtEl>
                                      </p:cBhvr>
                                    </p:animEffect>
                                  </p:childTnLst>
                                </p:cTn>
                              </p:par>
                            </p:childTnLst>
                          </p:cTn>
                        </p:par>
                        <p:par>
                          <p:cTn id="30" fill="hold">
                            <p:stCondLst>
                              <p:cond delay="1000"/>
                            </p:stCondLst>
                            <p:childTnLst>
                              <p:par>
                                <p:cTn id="31" presetID="18" presetClass="entr" presetSubtype="9" fill="hold" nodeType="afterEffect">
                                  <p:stCondLst>
                                    <p:cond delay="0"/>
                                  </p:stCondLst>
                                  <p:childTnLst>
                                    <p:set>
                                      <p:cBhvr>
                                        <p:cTn id="32" dur="1" fill="hold">
                                          <p:stCondLst>
                                            <p:cond delay="0"/>
                                          </p:stCondLst>
                                        </p:cTn>
                                        <p:tgtEl>
                                          <p:spTgt spid="43"/>
                                        </p:tgtEl>
                                        <p:attrNameLst>
                                          <p:attrName>style.visibility</p:attrName>
                                        </p:attrNameLst>
                                      </p:cBhvr>
                                      <p:to>
                                        <p:strVal val="visible"/>
                                      </p:to>
                                    </p:set>
                                    <p:animEffect transition="in" filter="strips(upLeft)">
                                      <p:cBhvr>
                                        <p:cTn id="33" dur="500"/>
                                        <p:tgtEl>
                                          <p:spTgt spid="43"/>
                                        </p:tgtEl>
                                      </p:cBhvr>
                                    </p:animEffect>
                                  </p:childTnLst>
                                </p:cTn>
                              </p:par>
                            </p:childTnLst>
                          </p:cTn>
                        </p:par>
                      </p:childTnLst>
                    </p:cTn>
                  </p:par>
                  <p:par>
                    <p:cTn id="34" fill="hold">
                      <p:stCondLst>
                        <p:cond delay="indefinite"/>
                      </p:stCondLst>
                      <p:childTnLst>
                        <p:par>
                          <p:cTn id="35" fill="hold">
                            <p:stCondLst>
                              <p:cond delay="0"/>
                            </p:stCondLst>
                            <p:childTnLst>
                              <p:par>
                                <p:cTn id="36" presetID="18" presetClass="entr" presetSubtype="12" fill="hold" nodeType="clickEffect">
                                  <p:stCondLst>
                                    <p:cond delay="0"/>
                                  </p:stCondLst>
                                  <p:childTnLst>
                                    <p:set>
                                      <p:cBhvr>
                                        <p:cTn id="37" dur="1" fill="hold">
                                          <p:stCondLst>
                                            <p:cond delay="0"/>
                                          </p:stCondLst>
                                        </p:cTn>
                                        <p:tgtEl>
                                          <p:spTgt spid="47"/>
                                        </p:tgtEl>
                                        <p:attrNameLst>
                                          <p:attrName>style.visibility</p:attrName>
                                        </p:attrNameLst>
                                      </p:cBhvr>
                                      <p:to>
                                        <p:strVal val="visible"/>
                                      </p:to>
                                    </p:set>
                                    <p:animEffect transition="in" filter="strips(downLeft)">
                                      <p:cBhvr>
                                        <p:cTn id="38" dur="500"/>
                                        <p:tgtEl>
                                          <p:spTgt spid="47"/>
                                        </p:tgtEl>
                                      </p:cBhvr>
                                    </p:animEffect>
                                  </p:childTnLst>
                                </p:cTn>
                              </p:par>
                            </p:childTnLst>
                          </p:cTn>
                        </p:par>
                        <p:par>
                          <p:cTn id="39" fill="hold">
                            <p:stCondLst>
                              <p:cond delay="500"/>
                            </p:stCondLst>
                            <p:childTnLst>
                              <p:par>
                                <p:cTn id="40" presetID="18" presetClass="entr" presetSubtype="9" fill="hold" nodeType="afterEffect">
                                  <p:stCondLst>
                                    <p:cond delay="0"/>
                                  </p:stCondLst>
                                  <p:childTnLst>
                                    <p:set>
                                      <p:cBhvr>
                                        <p:cTn id="41" dur="1" fill="hold">
                                          <p:stCondLst>
                                            <p:cond delay="0"/>
                                          </p:stCondLst>
                                        </p:cTn>
                                        <p:tgtEl>
                                          <p:spTgt spid="44"/>
                                        </p:tgtEl>
                                        <p:attrNameLst>
                                          <p:attrName>style.visibility</p:attrName>
                                        </p:attrNameLst>
                                      </p:cBhvr>
                                      <p:to>
                                        <p:strVal val="visible"/>
                                      </p:to>
                                    </p:set>
                                    <p:animEffect transition="in" filter="strips(upLeft)">
                                      <p:cBhvr>
                                        <p:cTn id="42" dur="500"/>
                                        <p:tgtEl>
                                          <p:spTgt spid="44"/>
                                        </p:tgtEl>
                                      </p:cBhvr>
                                    </p:animEffect>
                                  </p:childTnLst>
                                </p:cTn>
                              </p:par>
                            </p:childTnLst>
                          </p:cTn>
                        </p:par>
                        <p:par>
                          <p:cTn id="43" fill="hold">
                            <p:stCondLst>
                              <p:cond delay="1000"/>
                            </p:stCondLst>
                            <p:childTnLst>
                              <p:par>
                                <p:cTn id="44" presetID="18" presetClass="entr" presetSubtype="9" fill="hold" nodeType="afterEffect">
                                  <p:stCondLst>
                                    <p:cond delay="0"/>
                                  </p:stCondLst>
                                  <p:childTnLst>
                                    <p:set>
                                      <p:cBhvr>
                                        <p:cTn id="45" dur="1" fill="hold">
                                          <p:stCondLst>
                                            <p:cond delay="0"/>
                                          </p:stCondLst>
                                        </p:cTn>
                                        <p:tgtEl>
                                          <p:spTgt spid="45"/>
                                        </p:tgtEl>
                                        <p:attrNameLst>
                                          <p:attrName>style.visibility</p:attrName>
                                        </p:attrNameLst>
                                      </p:cBhvr>
                                      <p:to>
                                        <p:strVal val="visible"/>
                                      </p:to>
                                    </p:set>
                                    <p:animEffect transition="in" filter="strips(upLeft)">
                                      <p:cBhvr>
                                        <p:cTn id="46" dur="500"/>
                                        <p:tgtEl>
                                          <p:spTgt spid="45"/>
                                        </p:tgtEl>
                                      </p:cBhvr>
                                    </p:animEffect>
                                  </p:childTnLst>
                                </p:cTn>
                              </p:par>
                            </p:childTnLst>
                          </p:cTn>
                        </p:par>
                        <p:par>
                          <p:cTn id="47" fill="hold">
                            <p:stCondLst>
                              <p:cond delay="1500"/>
                            </p:stCondLst>
                            <p:childTnLst>
                              <p:par>
                                <p:cTn id="48" presetID="18" presetClass="entr" presetSubtype="9" fill="hold" nodeType="afterEffect">
                                  <p:stCondLst>
                                    <p:cond delay="0"/>
                                  </p:stCondLst>
                                  <p:childTnLst>
                                    <p:set>
                                      <p:cBhvr>
                                        <p:cTn id="49" dur="1" fill="hold">
                                          <p:stCondLst>
                                            <p:cond delay="0"/>
                                          </p:stCondLst>
                                        </p:cTn>
                                        <p:tgtEl>
                                          <p:spTgt spid="46"/>
                                        </p:tgtEl>
                                        <p:attrNameLst>
                                          <p:attrName>style.visibility</p:attrName>
                                        </p:attrNameLst>
                                      </p:cBhvr>
                                      <p:to>
                                        <p:strVal val="visible"/>
                                      </p:to>
                                    </p:set>
                                    <p:animEffect transition="in" filter="strips(upLeft)">
                                      <p:cBhvr>
                                        <p:cTn id="50"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1_自定义设计方案">
  <a:themeElements>
    <a:clrScheme name="1_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自定义设计方案">
      <a:majorFont>
        <a:latin typeface="Arial"/>
        <a:ea typeface="华文新魏"/>
        <a:cs typeface=""/>
      </a:majorFont>
      <a:minorFont>
        <a:latin typeface="Arial"/>
        <a:ea typeface="黑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DDDDDD"/>
        </a:solidFill>
        <a:ln w="28575" cap="flat" cmpd="sng" algn="ctr">
          <a:solidFill>
            <a:srgbClr val="922706"/>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0000" tIns="46800" rIns="90000" bIns="46800" numCol="1" anchor="ctr"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zh-CN" altLang="en-US" sz="2400" b="0" i="0" u="none" strike="noStrike" cap="none" normalizeH="0" baseline="0" smtClean="0">
            <a:ln>
              <a:noFill/>
            </a:ln>
            <a:solidFill>
              <a:schemeClr val="tx1"/>
            </a:solidFill>
            <a:effectLst/>
            <a:latin typeface="Arial" panose="020B0604020202020204" pitchFamily="34" charset="0"/>
            <a:ea typeface="黑体" panose="02010609060101010101" pitchFamily="49" charset="-122"/>
          </a:defRPr>
        </a:defPPr>
      </a:lstStyle>
    </a:spDef>
    <a:lnDef>
      <a:spPr bwMode="auto">
        <a:xfrm>
          <a:off x="0" y="0"/>
          <a:ext cx="1" cy="1"/>
        </a:xfrm>
        <a:custGeom>
          <a:avLst/>
          <a:gdLst/>
          <a:ahLst/>
          <a:cxnLst/>
          <a:rect l="0" t="0" r="0" b="0"/>
          <a:pathLst/>
        </a:custGeom>
        <a:solidFill>
          <a:srgbClr val="DDDDDD"/>
        </a:solidFill>
        <a:ln w="28575" cap="flat" cmpd="sng" algn="ctr">
          <a:solidFill>
            <a:srgbClr val="922706"/>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0000" tIns="46800" rIns="90000" bIns="46800" numCol="1" anchor="ctr"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zh-CN" altLang="en-US" sz="2400" b="0" i="0" u="none" strike="noStrike" cap="none" normalizeH="0" baseline="0" smtClean="0">
            <a:ln>
              <a:noFill/>
            </a:ln>
            <a:solidFill>
              <a:schemeClr val="tx1"/>
            </a:solidFill>
            <a:effectLst/>
            <a:latin typeface="Arial" panose="020B0604020202020204" pitchFamily="34" charset="0"/>
            <a:ea typeface="黑体" panose="02010609060101010101" pitchFamily="49" charset="-122"/>
          </a:defRPr>
        </a:defPPr>
      </a:lstStyle>
    </a:lnDef>
  </a:objectDefaults>
  <a:extraClrSchemeLst>
    <a:extraClrScheme>
      <a:clrScheme name="1_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20070815模板</Template>
  <TotalTime>15673</TotalTime>
  <Words>1797</Words>
  <Application>Microsoft Office PowerPoint</Application>
  <PresentationFormat>全屏显示(4:3)</PresentationFormat>
  <Paragraphs>297</Paragraphs>
  <Slides>33</Slides>
  <Notes>30</Notes>
  <HiddenSlides>0</HiddenSlides>
  <MMClips>1</MMClips>
  <ScaleCrop>false</ScaleCrop>
  <HeadingPairs>
    <vt:vector size="8" baseType="variant">
      <vt:variant>
        <vt:lpstr>已用的字体</vt:lpstr>
      </vt:variant>
      <vt:variant>
        <vt:i4>11</vt:i4>
      </vt:variant>
      <vt:variant>
        <vt:lpstr>主题</vt:lpstr>
      </vt:variant>
      <vt:variant>
        <vt:i4>1</vt:i4>
      </vt:variant>
      <vt:variant>
        <vt:lpstr>嵌入 OLE 服务器</vt:lpstr>
      </vt:variant>
      <vt:variant>
        <vt:i4>1</vt:i4>
      </vt:variant>
      <vt:variant>
        <vt:lpstr>幻灯片标题</vt:lpstr>
      </vt:variant>
      <vt:variant>
        <vt:i4>33</vt:i4>
      </vt:variant>
    </vt:vector>
  </HeadingPairs>
  <TitlesOfParts>
    <vt:vector size="46" baseType="lpstr">
      <vt:lpstr>Monotype Sorts</vt:lpstr>
      <vt:lpstr>黑体</vt:lpstr>
      <vt:lpstr>华文新魏</vt:lpstr>
      <vt:lpstr>宋体</vt:lpstr>
      <vt:lpstr>Arial</vt:lpstr>
      <vt:lpstr>Cambria</vt:lpstr>
      <vt:lpstr>Cambria Math</vt:lpstr>
      <vt:lpstr>Candara</vt:lpstr>
      <vt:lpstr>Comic Sans MS</vt:lpstr>
      <vt:lpstr>Times New Roman</vt:lpstr>
      <vt:lpstr>Wingdings</vt:lpstr>
      <vt:lpstr>1_自定义设计方案</vt:lpstr>
      <vt:lpstr>Clip</vt:lpstr>
      <vt:lpstr>Software Quality Assurance and Testing Technology</vt:lpstr>
      <vt:lpstr>Rules</vt:lpstr>
      <vt:lpstr>Rules</vt:lpstr>
      <vt:lpstr>Rules</vt:lpstr>
      <vt:lpstr>How</vt:lpstr>
      <vt:lpstr>How</vt:lpstr>
      <vt:lpstr>Extra Rules</vt:lpstr>
      <vt:lpstr>What is Testing</vt:lpstr>
      <vt:lpstr>Test Cycle</vt:lpstr>
      <vt:lpstr>What is Testing</vt:lpstr>
      <vt:lpstr>Developer and Tester</vt:lpstr>
      <vt:lpstr>Why</vt:lpstr>
      <vt:lpstr>Why</vt:lpstr>
      <vt:lpstr>Why</vt:lpstr>
      <vt:lpstr>Why</vt:lpstr>
      <vt:lpstr>Why</vt:lpstr>
      <vt:lpstr>What</vt:lpstr>
      <vt:lpstr>PowerPoint 演示文稿</vt:lpstr>
      <vt:lpstr>What</vt:lpstr>
      <vt:lpstr>What</vt:lpstr>
      <vt:lpstr>Introduction</vt:lpstr>
      <vt:lpstr>Introduction</vt:lpstr>
      <vt:lpstr>Introduction</vt:lpstr>
      <vt:lpstr>Introduction</vt:lpstr>
      <vt:lpstr>Introduction</vt:lpstr>
      <vt:lpstr>Introduction</vt:lpstr>
      <vt:lpstr>Introduction</vt:lpstr>
      <vt:lpstr>Introduction</vt:lpstr>
      <vt:lpstr>Introduction</vt:lpstr>
      <vt:lpstr>Introduction</vt:lpstr>
      <vt:lpstr>Introduction</vt:lpstr>
      <vt:lpstr>Introduction</vt:lpstr>
      <vt:lpstr>To be continued… See you next week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ShoppingCHE</dc:creator>
  <cp:lastModifiedBy>webuser</cp:lastModifiedBy>
  <cp:revision>2608</cp:revision>
  <cp:lastPrinted>1601-01-01T00:00:00Z</cp:lastPrinted>
  <dcterms:created xsi:type="dcterms:W3CDTF">1601-01-01T00:00:00Z</dcterms:created>
  <dcterms:modified xsi:type="dcterms:W3CDTF">2022-08-29T05:50:52Z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1</vt:i4>
  </property>
</Properties>
</file>